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4" r:id="rId2"/>
    <p:sldId id="275" r:id="rId3"/>
    <p:sldId id="278" r:id="rId4"/>
    <p:sldId id="279" r:id="rId5"/>
    <p:sldId id="272" r:id="rId6"/>
    <p:sldId id="282" r:id="rId7"/>
    <p:sldId id="28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49" autoAdjust="0"/>
    <p:restoredTop sz="94578" autoAdjust="0"/>
  </p:normalViewPr>
  <p:slideViewPr>
    <p:cSldViewPr>
      <p:cViewPr varScale="1">
        <p:scale>
          <a:sx n="108" d="100"/>
          <a:sy n="108" d="100"/>
        </p:scale>
        <p:origin x="1752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EEFCD-52B7-4322-AC64-3C21659F943C}" type="datetimeFigureOut">
              <a:rPr lang="en-NZ" smtClean="0"/>
              <a:pPr/>
              <a:t>8/09/20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6F774B-2FBA-45C5-8E3C-508DA7FCF799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97288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9507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NZ">
              <a:latin typeface="Times New Roman" pitchFamily="18" charset="0"/>
            </a:endParaRPr>
          </a:p>
        </p:txBody>
      </p:sp>
      <p:sp>
        <p:nvSpPr>
          <p:cNvPr id="78950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8F046D2-1DB0-4C14-B5EE-27A6359535D3}" type="slidenum">
              <a:rPr lang="en-NZ" sz="1200">
                <a:latin typeface="Calibri" pitchFamily="34" charset="0"/>
              </a:rPr>
              <a:pPr algn="r"/>
              <a:t>3</a:t>
            </a:fld>
            <a:endParaRPr lang="en-N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62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E2A1-F7AA-48B5-9F8A-04260AFBDE2E}" type="datetimeFigureOut">
              <a:rPr lang="en-NZ" smtClean="0"/>
              <a:pPr/>
              <a:t>8/09/20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923D8-A62D-4C14-8ACE-A1B66B945ED0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E2A1-F7AA-48B5-9F8A-04260AFBDE2E}" type="datetimeFigureOut">
              <a:rPr lang="en-NZ" smtClean="0"/>
              <a:pPr/>
              <a:t>8/09/20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923D8-A62D-4C14-8ACE-A1B66B945ED0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E2A1-F7AA-48B5-9F8A-04260AFBDE2E}" type="datetimeFigureOut">
              <a:rPr lang="en-NZ" smtClean="0"/>
              <a:pPr/>
              <a:t>8/09/20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923D8-A62D-4C14-8ACE-A1B66B945ED0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E2A1-F7AA-48B5-9F8A-04260AFBDE2E}" type="datetimeFigureOut">
              <a:rPr lang="en-NZ" smtClean="0"/>
              <a:pPr/>
              <a:t>8/09/20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923D8-A62D-4C14-8ACE-A1B66B945ED0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E2A1-F7AA-48B5-9F8A-04260AFBDE2E}" type="datetimeFigureOut">
              <a:rPr lang="en-NZ" smtClean="0"/>
              <a:pPr/>
              <a:t>8/09/20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923D8-A62D-4C14-8ACE-A1B66B945ED0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E2A1-F7AA-48B5-9F8A-04260AFBDE2E}" type="datetimeFigureOut">
              <a:rPr lang="en-NZ" smtClean="0"/>
              <a:pPr/>
              <a:t>8/09/20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923D8-A62D-4C14-8ACE-A1B66B945ED0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E2A1-F7AA-48B5-9F8A-04260AFBDE2E}" type="datetimeFigureOut">
              <a:rPr lang="en-NZ" smtClean="0"/>
              <a:pPr/>
              <a:t>8/09/20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923D8-A62D-4C14-8ACE-A1B66B945ED0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E2A1-F7AA-48B5-9F8A-04260AFBDE2E}" type="datetimeFigureOut">
              <a:rPr lang="en-NZ" smtClean="0"/>
              <a:pPr/>
              <a:t>8/09/20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923D8-A62D-4C14-8ACE-A1B66B945ED0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E2A1-F7AA-48B5-9F8A-04260AFBDE2E}" type="datetimeFigureOut">
              <a:rPr lang="en-NZ" smtClean="0"/>
              <a:pPr/>
              <a:t>8/09/20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923D8-A62D-4C14-8ACE-A1B66B945ED0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E2A1-F7AA-48B5-9F8A-04260AFBDE2E}" type="datetimeFigureOut">
              <a:rPr lang="en-NZ" smtClean="0"/>
              <a:pPr/>
              <a:t>8/09/20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923D8-A62D-4C14-8ACE-A1B66B945ED0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E2A1-F7AA-48B5-9F8A-04260AFBDE2E}" type="datetimeFigureOut">
              <a:rPr lang="en-NZ" smtClean="0"/>
              <a:pPr/>
              <a:t>8/09/20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923D8-A62D-4C14-8ACE-A1B66B945ED0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6E2A1-F7AA-48B5-9F8A-04260AFBDE2E}" type="datetimeFigureOut">
              <a:rPr lang="en-NZ" smtClean="0"/>
              <a:pPr/>
              <a:t>8/09/20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923D8-A62D-4C14-8ACE-A1B66B945ED0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04664"/>
            <a:ext cx="8136904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b="1" u="sng" dirty="0">
                <a:latin typeface="Arial" pitchFamily="34" charset="0"/>
                <a:cs typeface="Arial" pitchFamily="34" charset="0"/>
              </a:rPr>
              <a:t>Introductory Rite </a:t>
            </a:r>
          </a:p>
          <a:p>
            <a:endParaRPr lang="en-NZ" sz="3200" dirty="0">
              <a:latin typeface="Arial" pitchFamily="34" charset="0"/>
              <a:cs typeface="Arial" pitchFamily="34" charset="0"/>
            </a:endParaRPr>
          </a:p>
          <a:p>
            <a:r>
              <a:rPr lang="en-NZ" sz="3600" b="1" dirty="0">
                <a:latin typeface="Arial" pitchFamily="34" charset="0"/>
                <a:cs typeface="Arial" pitchFamily="34" charset="0"/>
              </a:rPr>
              <a:t>Priest: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	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Ki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te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ingoa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o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te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Matua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NZ" sz="3200" dirty="0">
                <a:latin typeface="Arial" pitchFamily="34" charset="0"/>
                <a:cs typeface="Arial" pitchFamily="34" charset="0"/>
              </a:rPr>
              <a:t> 		</a:t>
            </a:r>
            <a:r>
              <a:rPr lang="en-NZ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 the name of the Father </a:t>
            </a:r>
          </a:p>
          <a:p>
            <a:r>
              <a:rPr lang="en-NZ" sz="3200" dirty="0">
                <a:latin typeface="Arial" pitchFamily="34" charset="0"/>
                <a:cs typeface="Arial" pitchFamily="34" charset="0"/>
              </a:rPr>
              <a:t>		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o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te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Tamaiti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, </a:t>
            </a:r>
            <a:endParaRPr lang="en-NZ" sz="3200" dirty="0">
              <a:latin typeface="Arial" pitchFamily="34" charset="0"/>
              <a:cs typeface="Arial" pitchFamily="34" charset="0"/>
            </a:endParaRPr>
          </a:p>
          <a:p>
            <a:r>
              <a:rPr lang="en-NZ" sz="3200" dirty="0">
                <a:latin typeface="Arial" pitchFamily="34" charset="0"/>
                <a:cs typeface="Arial" pitchFamily="34" charset="0"/>
              </a:rPr>
              <a:t>		</a:t>
            </a:r>
            <a:r>
              <a:rPr lang="en-NZ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of the Son</a:t>
            </a:r>
          </a:p>
          <a:p>
            <a:r>
              <a:rPr lang="en-NZ" sz="3200" dirty="0">
                <a:latin typeface="Arial" pitchFamily="34" charset="0"/>
                <a:cs typeface="Arial" pitchFamily="34" charset="0"/>
              </a:rPr>
              <a:t> 		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o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te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Wairua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Tapu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. </a:t>
            </a:r>
            <a:endParaRPr lang="en-NZ" sz="3200" dirty="0">
              <a:latin typeface="Arial" pitchFamily="34" charset="0"/>
              <a:cs typeface="Arial" pitchFamily="34" charset="0"/>
            </a:endParaRPr>
          </a:p>
          <a:p>
            <a:r>
              <a:rPr lang="en-NZ" sz="3200" dirty="0">
                <a:latin typeface="Arial" pitchFamily="34" charset="0"/>
                <a:cs typeface="Arial" pitchFamily="34" charset="0"/>
              </a:rPr>
              <a:t>		</a:t>
            </a:r>
            <a:r>
              <a:rPr lang="en-NZ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of the Holy Spirit.</a:t>
            </a:r>
          </a:p>
          <a:p>
            <a:endParaRPr lang="en-NZ" sz="2000" dirty="0">
              <a:latin typeface="Arial" pitchFamily="34" charset="0"/>
              <a:cs typeface="Arial" pitchFamily="34" charset="0"/>
            </a:endParaRPr>
          </a:p>
          <a:p>
            <a:r>
              <a:rPr lang="en-NZ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200" b="1" dirty="0">
                <a:latin typeface="Arial" pitchFamily="34" charset="0"/>
                <a:cs typeface="Arial" pitchFamily="34" charset="0"/>
              </a:rPr>
              <a:t>People: </a:t>
            </a:r>
            <a:r>
              <a:rPr lang="en-NZ" sz="3200" dirty="0">
                <a:latin typeface="Arial" pitchFamily="34" charset="0"/>
                <a:cs typeface="Arial" pitchFamily="34" charset="0"/>
              </a:rPr>
              <a:t>	</a:t>
            </a:r>
            <a:r>
              <a:rPr lang="en-NZ" sz="3200" dirty="0" err="1">
                <a:latin typeface="Arial" pitchFamily="34" charset="0"/>
                <a:cs typeface="Arial" pitchFamily="34" charset="0"/>
              </a:rPr>
              <a:t>Āmene</a:t>
            </a:r>
            <a:endParaRPr lang="en-NZ" sz="3200" dirty="0">
              <a:latin typeface="Arial" pitchFamily="34" charset="0"/>
              <a:cs typeface="Arial" pitchFamily="34" charset="0"/>
            </a:endParaRPr>
          </a:p>
          <a:p>
            <a:r>
              <a:rPr lang="mi-NZ" sz="3200" dirty="0">
                <a:latin typeface="Arial" pitchFamily="34" charset="0"/>
                <a:cs typeface="Arial" pitchFamily="34" charset="0"/>
              </a:rPr>
              <a:t>		</a:t>
            </a:r>
            <a:r>
              <a:rPr lang="mi-NZ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Amen</a:t>
            </a:r>
            <a:endParaRPr lang="en-NZ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685800" y="-1539552"/>
            <a:ext cx="7772400" cy="1143000"/>
          </a:xfrm>
        </p:spPr>
        <p:txBody>
          <a:bodyPr/>
          <a:lstStyle/>
          <a:p>
            <a:r>
              <a:rPr lang="en-NZ" sz="2400" dirty="0"/>
              <a:t>Te Reo Introductory Rite 1/2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6632"/>
            <a:ext cx="88924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NZ" sz="3200" b="1" dirty="0">
              <a:latin typeface="Arial" pitchFamily="34" charset="0"/>
              <a:cs typeface="Arial" pitchFamily="34" charset="0"/>
            </a:endParaRPr>
          </a:p>
          <a:p>
            <a:r>
              <a:rPr lang="en-NZ" sz="3200" b="1" dirty="0">
                <a:latin typeface="Arial" pitchFamily="34" charset="0"/>
                <a:cs typeface="Arial" pitchFamily="34" charset="0"/>
              </a:rPr>
              <a:t>Priest: 	</a:t>
            </a:r>
            <a:r>
              <a:rPr lang="en-NZ" sz="3200" dirty="0">
                <a:latin typeface="Arial" pitchFamily="34" charset="0"/>
                <a:cs typeface="Arial" pitchFamily="34" charset="0"/>
              </a:rPr>
              <a:t>Kia </a:t>
            </a:r>
            <a:r>
              <a:rPr lang="en-NZ" sz="3200" dirty="0" err="1">
                <a:latin typeface="Arial" pitchFamily="34" charset="0"/>
                <a:cs typeface="Arial" pitchFamily="34" charset="0"/>
              </a:rPr>
              <a:t>noho</a:t>
            </a:r>
            <a:r>
              <a:rPr lang="en-NZ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200" dirty="0" err="1">
                <a:latin typeface="Arial" pitchFamily="34" charset="0"/>
                <a:cs typeface="Arial" pitchFamily="34" charset="0"/>
              </a:rPr>
              <a:t>te</a:t>
            </a:r>
            <a:r>
              <a:rPr lang="en-NZ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200" dirty="0" err="1">
                <a:latin typeface="Arial" pitchFamily="34" charset="0"/>
                <a:cs typeface="Arial" pitchFamily="34" charset="0"/>
              </a:rPr>
              <a:t>Ariki</a:t>
            </a:r>
            <a:r>
              <a:rPr lang="en-NZ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200" dirty="0" err="1">
                <a:latin typeface="Arial" pitchFamily="34" charset="0"/>
                <a:cs typeface="Arial" pitchFamily="34" charset="0"/>
              </a:rPr>
              <a:t>ki</a:t>
            </a:r>
            <a:r>
              <a:rPr lang="en-NZ" sz="3200" dirty="0">
                <a:latin typeface="Arial" pitchFamily="34" charset="0"/>
                <a:cs typeface="Arial" pitchFamily="34" charset="0"/>
              </a:rPr>
              <a:t> a </a:t>
            </a:r>
            <a:r>
              <a:rPr lang="en-NZ" sz="3200" dirty="0" err="1">
                <a:latin typeface="Arial" pitchFamily="34" charset="0"/>
                <a:cs typeface="Arial" pitchFamily="34" charset="0"/>
              </a:rPr>
              <a:t>koutou</a:t>
            </a:r>
            <a:r>
              <a:rPr lang="en-NZ" sz="3200" dirty="0">
                <a:latin typeface="Arial" pitchFamily="34" charset="0"/>
                <a:cs typeface="Arial" pitchFamily="34" charset="0"/>
              </a:rPr>
              <a:t>. </a:t>
            </a:r>
            <a:endParaRPr lang="en-NZ" sz="2800" dirty="0">
              <a:latin typeface="Arial" pitchFamily="34" charset="0"/>
              <a:cs typeface="Arial" pitchFamily="34" charset="0"/>
            </a:endParaRPr>
          </a:p>
          <a:p>
            <a:r>
              <a:rPr lang="en-NZ" sz="2800" dirty="0">
                <a:latin typeface="Arial" pitchFamily="34" charset="0"/>
                <a:cs typeface="Arial" pitchFamily="34" charset="0"/>
              </a:rPr>
              <a:t>		</a:t>
            </a:r>
            <a:r>
              <a:rPr lang="en-NZ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 Lord be with you </a:t>
            </a:r>
          </a:p>
          <a:p>
            <a:r>
              <a:rPr lang="en-NZ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NZ" sz="3200" dirty="0">
              <a:latin typeface="Arial" pitchFamily="34" charset="0"/>
              <a:cs typeface="Arial" pitchFamily="34" charset="0"/>
            </a:endParaRPr>
          </a:p>
          <a:p>
            <a:r>
              <a:rPr lang="en-NZ" sz="3200" dirty="0">
                <a:latin typeface="Arial" pitchFamily="34" charset="0"/>
                <a:cs typeface="Arial" pitchFamily="34" charset="0"/>
              </a:rPr>
              <a:t>		</a:t>
            </a:r>
            <a:endParaRPr lang="en-NZ" sz="1600" dirty="0">
              <a:latin typeface="Arial" pitchFamily="34" charset="0"/>
              <a:cs typeface="Arial" pitchFamily="34" charset="0"/>
            </a:endParaRPr>
          </a:p>
          <a:p>
            <a:r>
              <a:rPr lang="en-NZ" sz="3200" b="1" dirty="0">
                <a:latin typeface="Arial" pitchFamily="34" charset="0"/>
                <a:cs typeface="Arial" pitchFamily="34" charset="0"/>
              </a:rPr>
              <a:t>People:</a:t>
            </a:r>
            <a:r>
              <a:rPr lang="en-NZ" sz="3200" dirty="0">
                <a:latin typeface="Arial" pitchFamily="34" charset="0"/>
                <a:cs typeface="Arial" pitchFamily="34" charset="0"/>
              </a:rPr>
              <a:t>	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Ki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tōu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wairua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anō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hoki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.</a:t>
            </a:r>
            <a:endParaRPr lang="en-NZ" sz="3200" dirty="0">
              <a:latin typeface="Arial" pitchFamily="34" charset="0"/>
              <a:cs typeface="Arial" pitchFamily="34" charset="0"/>
            </a:endParaRPr>
          </a:p>
          <a:p>
            <a:r>
              <a:rPr lang="en-NZ" sz="3200" dirty="0">
                <a:latin typeface="Arial" pitchFamily="34" charset="0"/>
                <a:cs typeface="Arial" pitchFamily="34" charset="0"/>
              </a:rPr>
              <a:t>		 </a:t>
            </a:r>
            <a:r>
              <a:rPr lang="en-NZ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with your spirit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685800" y="-1899592"/>
            <a:ext cx="7772400" cy="1143000"/>
          </a:xfrm>
        </p:spPr>
        <p:txBody>
          <a:bodyPr/>
          <a:lstStyle/>
          <a:p>
            <a:r>
              <a:rPr lang="en-NZ" sz="2400" dirty="0"/>
              <a:t>Te Reo Introductory Rite 2/2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82" name="Title 1"/>
          <p:cNvSpPr>
            <a:spLocks noGrp="1"/>
          </p:cNvSpPr>
          <p:nvPr>
            <p:ph type="ctrTitle" idx="4294967295"/>
          </p:nvPr>
        </p:nvSpPr>
        <p:spPr>
          <a:xfrm>
            <a:off x="214312" y="-819150"/>
            <a:ext cx="4645719" cy="819150"/>
          </a:xfrm>
        </p:spPr>
        <p:txBody>
          <a:bodyPr>
            <a:normAutofit fontScale="90000"/>
          </a:bodyPr>
          <a:lstStyle/>
          <a:p>
            <a:r>
              <a:rPr lang="en-NZ" sz="2800" dirty="0"/>
              <a:t>Response after the 1</a:t>
            </a:r>
            <a:r>
              <a:rPr lang="en-NZ" sz="2800" baseline="30000" dirty="0"/>
              <a:t>st&amp;</a:t>
            </a:r>
            <a:r>
              <a:rPr lang="en-NZ" sz="2800" dirty="0"/>
              <a:t> 2nd reading</a:t>
            </a:r>
          </a:p>
        </p:txBody>
      </p:sp>
      <p:sp>
        <p:nvSpPr>
          <p:cNvPr id="788483" name="Subtitle 2"/>
          <p:cNvSpPr>
            <a:spLocks noGrp="1"/>
          </p:cNvSpPr>
          <p:nvPr>
            <p:ph type="subTitle" idx="4294967295"/>
          </p:nvPr>
        </p:nvSpPr>
        <p:spPr>
          <a:xfrm>
            <a:off x="611560" y="1339949"/>
            <a:ext cx="8136904" cy="4393307"/>
          </a:xfrm>
        </p:spPr>
        <p:txBody>
          <a:bodyPr>
            <a:normAutofit/>
          </a:bodyPr>
          <a:lstStyle/>
          <a:p>
            <a:pPr marL="0" indent="0" algn="ctr">
              <a:buFontTx/>
              <a:buNone/>
            </a:pPr>
            <a:r>
              <a:rPr lang="en-NZ" sz="4000" b="1" i="1" dirty="0" err="1"/>
              <a:t>Proclaimer</a:t>
            </a:r>
            <a:r>
              <a:rPr lang="en-NZ" sz="4000" i="1" dirty="0"/>
              <a:t>:   </a:t>
            </a:r>
            <a:r>
              <a:rPr lang="en-NZ" sz="4000" i="1" dirty="0" err="1"/>
              <a:t>Ko</a:t>
            </a:r>
            <a:r>
              <a:rPr lang="en-NZ" sz="4000" i="1" dirty="0"/>
              <a:t> </a:t>
            </a:r>
            <a:r>
              <a:rPr lang="en-NZ" sz="4000" i="1" dirty="0" err="1"/>
              <a:t>te</a:t>
            </a:r>
            <a:r>
              <a:rPr lang="en-NZ" sz="4000" i="1" dirty="0"/>
              <a:t> </a:t>
            </a:r>
            <a:r>
              <a:rPr lang="en-NZ" sz="4000" i="1" dirty="0" err="1"/>
              <a:t>Kupu</a:t>
            </a:r>
            <a:r>
              <a:rPr lang="en-NZ" sz="4000" i="1" dirty="0"/>
              <a:t> a </a:t>
            </a:r>
            <a:r>
              <a:rPr lang="en-NZ" sz="4000" i="1" dirty="0" err="1"/>
              <a:t>te</a:t>
            </a:r>
            <a:r>
              <a:rPr lang="en-NZ" sz="4000" i="1" dirty="0"/>
              <a:t> </a:t>
            </a:r>
            <a:r>
              <a:rPr lang="en-NZ" sz="4000" i="1" dirty="0" err="1"/>
              <a:t>Ariki</a:t>
            </a:r>
            <a:r>
              <a:rPr lang="en-NZ" sz="4000" i="1" dirty="0"/>
              <a:t>                  </a:t>
            </a:r>
            <a:endParaRPr lang="en-NZ" sz="4000" i="1" dirty="0">
              <a:solidFill>
                <a:srgbClr val="FF0000"/>
              </a:solidFill>
            </a:endParaRPr>
          </a:p>
          <a:p>
            <a:pPr marL="0" indent="0" algn="ctr">
              <a:buFontTx/>
              <a:buNone/>
            </a:pPr>
            <a:r>
              <a:rPr lang="mi-NZ" b="1" i="1" dirty="0">
                <a:solidFill>
                  <a:srgbClr val="FF0000"/>
                </a:solidFill>
              </a:rPr>
              <a:t>                           (The Word of the Lord) </a:t>
            </a:r>
            <a:endParaRPr lang="en-NZ" b="1" i="1" dirty="0">
              <a:solidFill>
                <a:srgbClr val="FF0000"/>
              </a:solidFill>
            </a:endParaRPr>
          </a:p>
          <a:p>
            <a:pPr marL="0" indent="0" algn="ctr">
              <a:buFontTx/>
              <a:buNone/>
            </a:pPr>
            <a:endParaRPr lang="en-NZ" sz="4000" b="1" i="1" dirty="0">
              <a:solidFill>
                <a:srgbClr val="FF0000"/>
              </a:solidFill>
            </a:endParaRPr>
          </a:p>
          <a:p>
            <a:pPr marL="0" indent="0">
              <a:buFontTx/>
              <a:buNone/>
            </a:pPr>
            <a:r>
              <a:rPr lang="en-NZ" sz="4000" b="1" i="1" dirty="0"/>
              <a:t>All: </a:t>
            </a:r>
            <a:r>
              <a:rPr lang="en-NZ" sz="4000" b="1" i="1" dirty="0" err="1"/>
              <a:t>Whakamoemiti</a:t>
            </a:r>
            <a:r>
              <a:rPr lang="en-NZ" sz="4000" b="1" i="1" dirty="0"/>
              <a:t> </a:t>
            </a:r>
            <a:r>
              <a:rPr lang="en-NZ" sz="4000" b="1" i="1" dirty="0" err="1"/>
              <a:t>ki</a:t>
            </a:r>
            <a:r>
              <a:rPr lang="en-NZ" sz="4000" b="1" i="1" dirty="0"/>
              <a:t> </a:t>
            </a:r>
            <a:r>
              <a:rPr lang="en-NZ" sz="4000" b="1" i="1" dirty="0" err="1"/>
              <a:t>te</a:t>
            </a:r>
            <a:r>
              <a:rPr lang="en-NZ" sz="4000" b="1" i="1" dirty="0"/>
              <a:t> </a:t>
            </a:r>
            <a:r>
              <a:rPr lang="en-NZ" sz="4000" b="1" i="1" dirty="0" err="1"/>
              <a:t>Atua</a:t>
            </a:r>
            <a:endParaRPr lang="en-NZ" sz="4000" b="1" i="1" dirty="0"/>
          </a:p>
          <a:p>
            <a:pPr marL="0" indent="0">
              <a:buFontTx/>
              <a:buNone/>
            </a:pPr>
            <a:r>
              <a:rPr lang="mi-NZ" sz="3600" b="1" i="1" dirty="0">
                <a:solidFill>
                  <a:srgbClr val="FF0000"/>
                </a:solidFill>
              </a:rPr>
              <a:t>(Thanks be to God) </a:t>
            </a:r>
            <a:endParaRPr lang="en-NZ" sz="3600" b="1" i="1" dirty="0">
              <a:solidFill>
                <a:srgbClr val="FF0000"/>
              </a:solidFill>
            </a:endParaRPr>
          </a:p>
          <a:p>
            <a:pPr marL="0" indent="0" algn="ctr">
              <a:buFontTx/>
              <a:buNone/>
            </a:pPr>
            <a:endParaRPr lang="en-NZ" sz="4000" b="1" i="1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83768" y="4869160"/>
            <a:ext cx="4104456" cy="16561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37222" name="Picture 6" descr="http://www.fabricvision.co.nz/images/maoriprints/newprint_3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 rot="5400000">
            <a:off x="1143000" y="-1143000"/>
            <a:ext cx="6858000" cy="9144000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2691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NZ" dirty="0"/>
              <a:t>Response</a:t>
            </a:r>
            <a:r>
              <a:rPr lang="en-NZ" baseline="0" dirty="0"/>
              <a:t> after 1</a:t>
            </a:r>
            <a:r>
              <a:rPr lang="en-NZ" baseline="30000" dirty="0"/>
              <a:t>st</a:t>
            </a:r>
            <a:r>
              <a:rPr lang="en-NZ" baseline="0" dirty="0"/>
              <a:t> &amp; 2</a:t>
            </a:r>
            <a:r>
              <a:rPr lang="en-NZ" baseline="30000" dirty="0"/>
              <a:t>nd</a:t>
            </a:r>
            <a:r>
              <a:rPr lang="en-NZ" baseline="0" dirty="0"/>
              <a:t> Reading </a:t>
            </a:r>
            <a:r>
              <a:rPr lang="en-NZ" dirty="0"/>
              <a:t>with background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99592" y="1176422"/>
            <a:ext cx="7272808" cy="390876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indent="0">
              <a:buFontTx/>
              <a:buNone/>
            </a:pPr>
            <a:endParaRPr lang="en-NZ" sz="3200" b="1" i="1" dirty="0"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</a:pPr>
            <a:r>
              <a:rPr lang="en-NZ" sz="3200" b="1" i="1" dirty="0" err="1">
                <a:latin typeface="Arial" pitchFamily="34" charset="0"/>
                <a:cs typeface="Arial" pitchFamily="34" charset="0"/>
              </a:rPr>
              <a:t>Proclaimer</a:t>
            </a:r>
            <a:r>
              <a:rPr lang="en-NZ" sz="3200" i="1" dirty="0">
                <a:latin typeface="Arial" pitchFamily="34" charset="0"/>
                <a:cs typeface="Arial" pitchFamily="34" charset="0"/>
              </a:rPr>
              <a:t>:   </a:t>
            </a:r>
            <a:r>
              <a:rPr lang="en-NZ" sz="3200" i="1" dirty="0" err="1">
                <a:latin typeface="Arial" pitchFamily="34" charset="0"/>
                <a:cs typeface="Arial" pitchFamily="34" charset="0"/>
              </a:rPr>
              <a:t>Ko</a:t>
            </a:r>
            <a:r>
              <a:rPr lang="en-NZ" sz="3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200" i="1" dirty="0" err="1">
                <a:latin typeface="Arial" pitchFamily="34" charset="0"/>
                <a:cs typeface="Arial" pitchFamily="34" charset="0"/>
              </a:rPr>
              <a:t>te</a:t>
            </a:r>
            <a:r>
              <a:rPr lang="en-NZ" sz="3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200" i="1" dirty="0" err="1">
                <a:latin typeface="Arial" pitchFamily="34" charset="0"/>
                <a:cs typeface="Arial" pitchFamily="34" charset="0"/>
              </a:rPr>
              <a:t>Kupu</a:t>
            </a:r>
            <a:r>
              <a:rPr lang="en-NZ" sz="3200" i="1" dirty="0">
                <a:latin typeface="Arial" pitchFamily="34" charset="0"/>
                <a:cs typeface="Arial" pitchFamily="34" charset="0"/>
              </a:rPr>
              <a:t> a </a:t>
            </a:r>
            <a:r>
              <a:rPr lang="en-NZ" sz="3200" i="1" dirty="0" err="1">
                <a:latin typeface="Arial" pitchFamily="34" charset="0"/>
                <a:cs typeface="Arial" pitchFamily="34" charset="0"/>
              </a:rPr>
              <a:t>te</a:t>
            </a:r>
            <a:r>
              <a:rPr lang="en-NZ" sz="32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200" i="1" dirty="0" err="1">
                <a:latin typeface="Arial" pitchFamily="34" charset="0"/>
                <a:cs typeface="Arial" pitchFamily="34" charset="0"/>
              </a:rPr>
              <a:t>Ariki</a:t>
            </a:r>
            <a:r>
              <a:rPr lang="en-NZ" sz="3200" i="1" dirty="0">
                <a:latin typeface="Arial" pitchFamily="34" charset="0"/>
                <a:cs typeface="Arial" pitchFamily="34" charset="0"/>
              </a:rPr>
              <a:t>                  </a:t>
            </a:r>
            <a:endParaRPr lang="en-NZ" sz="3200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</a:pPr>
            <a:r>
              <a:rPr lang="mi-NZ" sz="32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  (The Word of the Lord) </a:t>
            </a:r>
            <a:endParaRPr lang="en-NZ" sz="32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</a:pPr>
            <a:endParaRPr lang="en-NZ" sz="32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</a:pPr>
            <a:r>
              <a:rPr lang="en-NZ" sz="3200" b="1" i="1" dirty="0">
                <a:latin typeface="Arial" pitchFamily="34" charset="0"/>
                <a:cs typeface="Arial" pitchFamily="34" charset="0"/>
              </a:rPr>
              <a:t>All: </a:t>
            </a:r>
            <a:r>
              <a:rPr lang="en-NZ" sz="3200" b="1" i="1" dirty="0" err="1">
                <a:latin typeface="Arial" pitchFamily="34" charset="0"/>
                <a:cs typeface="Arial" pitchFamily="34" charset="0"/>
              </a:rPr>
              <a:t>Whakamoemiti</a:t>
            </a:r>
            <a:r>
              <a:rPr lang="en-NZ" sz="3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200" b="1" i="1" dirty="0" err="1">
                <a:latin typeface="Arial" pitchFamily="34" charset="0"/>
                <a:cs typeface="Arial" pitchFamily="34" charset="0"/>
              </a:rPr>
              <a:t>ki</a:t>
            </a:r>
            <a:r>
              <a:rPr lang="en-NZ" sz="3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200" b="1" i="1" dirty="0" err="1">
                <a:latin typeface="Arial" pitchFamily="34" charset="0"/>
                <a:cs typeface="Arial" pitchFamily="34" charset="0"/>
              </a:rPr>
              <a:t>te</a:t>
            </a:r>
            <a:r>
              <a:rPr lang="en-NZ" sz="3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200" b="1" i="1" dirty="0" err="1">
                <a:latin typeface="Arial" pitchFamily="34" charset="0"/>
                <a:cs typeface="Arial" pitchFamily="34" charset="0"/>
              </a:rPr>
              <a:t>Atua</a:t>
            </a:r>
            <a:endParaRPr lang="en-NZ" sz="3200" b="1" i="1" dirty="0"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</a:pPr>
            <a:r>
              <a:rPr lang="mi-NZ" sz="32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(Thanks be to God) </a:t>
            </a:r>
          </a:p>
          <a:p>
            <a:pPr marL="0" indent="0">
              <a:buFontTx/>
              <a:buNone/>
            </a:pPr>
            <a:endParaRPr lang="en-NZ" sz="32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NZ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483768" y="4869160"/>
            <a:ext cx="4104456" cy="16561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37222" name="Picture 6" descr="http://www.fabricvision.co.nz/images/maoriprints/newprint_3.jpg"/>
          <p:cNvPicPr>
            <a:picLocks noChangeAspect="1" noChangeArrowheads="1"/>
          </p:cNvPicPr>
          <p:nvPr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 rot="5400000">
            <a:off x="1154056" y="-1154056"/>
            <a:ext cx="6858000" cy="9166112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2259632"/>
            <a:ext cx="8229600" cy="1143000"/>
          </a:xfrm>
        </p:spPr>
        <p:txBody>
          <a:bodyPr/>
          <a:lstStyle/>
          <a:p>
            <a:r>
              <a:rPr lang="en-NZ" dirty="0"/>
              <a:t>Te </a:t>
            </a:r>
            <a:r>
              <a:rPr lang="en-NZ" dirty="0" err="1"/>
              <a:t>Aroha</a:t>
            </a:r>
            <a:r>
              <a:rPr lang="en-NZ" dirty="0"/>
              <a:t> with background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35696" y="390138"/>
            <a:ext cx="5256584" cy="60631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NZ" sz="1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NZ" sz="4000" dirty="0">
                <a:latin typeface="Arial" pitchFamily="34" charset="0"/>
                <a:cs typeface="Arial" pitchFamily="34" charset="0"/>
              </a:rPr>
              <a:t>Te </a:t>
            </a:r>
            <a:r>
              <a:rPr lang="en-NZ" sz="4000" dirty="0" err="1">
                <a:latin typeface="Arial" pitchFamily="34" charset="0"/>
                <a:cs typeface="Arial" pitchFamily="34" charset="0"/>
              </a:rPr>
              <a:t>Aroha</a:t>
            </a:r>
            <a:r>
              <a:rPr lang="en-NZ" sz="4000" dirty="0">
                <a:latin typeface="Arial" pitchFamily="34" charset="0"/>
                <a:cs typeface="Arial" pitchFamily="34" charset="0"/>
              </a:rPr>
              <a:t>, </a:t>
            </a:r>
          </a:p>
          <a:p>
            <a:pPr algn="ctr"/>
            <a:endParaRPr lang="en-NZ" sz="16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NZ" sz="4000" dirty="0">
                <a:latin typeface="Arial" pitchFamily="34" charset="0"/>
                <a:cs typeface="Arial" pitchFamily="34" charset="0"/>
              </a:rPr>
              <a:t>Te </a:t>
            </a:r>
            <a:r>
              <a:rPr lang="en-NZ" sz="4000" dirty="0" err="1">
                <a:latin typeface="Arial" pitchFamily="34" charset="0"/>
                <a:cs typeface="Arial" pitchFamily="34" charset="0"/>
              </a:rPr>
              <a:t>Whakapono</a:t>
            </a:r>
            <a:r>
              <a:rPr lang="en-NZ" sz="4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en-NZ" sz="20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NZ" sz="4000" dirty="0">
                <a:latin typeface="Arial" pitchFamily="34" charset="0"/>
                <a:cs typeface="Arial" pitchFamily="34" charset="0"/>
              </a:rPr>
              <a:t>Me </a:t>
            </a:r>
            <a:r>
              <a:rPr lang="en-NZ" sz="4000" dirty="0" err="1">
                <a:latin typeface="Arial" pitchFamily="34" charset="0"/>
                <a:cs typeface="Arial" pitchFamily="34" charset="0"/>
              </a:rPr>
              <a:t>te</a:t>
            </a:r>
            <a:r>
              <a:rPr lang="en-NZ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4000" dirty="0" err="1">
                <a:latin typeface="Arial" pitchFamily="34" charset="0"/>
                <a:cs typeface="Arial" pitchFamily="34" charset="0"/>
              </a:rPr>
              <a:t>Rangimārie</a:t>
            </a:r>
            <a:r>
              <a:rPr lang="en-NZ" sz="4000" dirty="0">
                <a:latin typeface="Arial" pitchFamily="34" charset="0"/>
                <a:cs typeface="Arial" pitchFamily="34" charset="0"/>
              </a:rPr>
              <a:t>, </a:t>
            </a:r>
          </a:p>
          <a:p>
            <a:pPr algn="ctr"/>
            <a:endParaRPr lang="en-NZ" sz="1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NZ" sz="4000" dirty="0" err="1">
                <a:latin typeface="Arial" pitchFamily="34" charset="0"/>
                <a:cs typeface="Arial" pitchFamily="34" charset="0"/>
              </a:rPr>
              <a:t>Tātou</a:t>
            </a:r>
            <a:r>
              <a:rPr lang="en-NZ" sz="4000" dirty="0">
                <a:latin typeface="Arial" pitchFamily="34" charset="0"/>
                <a:cs typeface="Arial" pitchFamily="34" charset="0"/>
              </a:rPr>
              <a:t>, </a:t>
            </a:r>
            <a:r>
              <a:rPr lang="en-NZ" sz="4000" dirty="0" err="1">
                <a:latin typeface="Arial" pitchFamily="34" charset="0"/>
                <a:cs typeface="Arial" pitchFamily="34" charset="0"/>
              </a:rPr>
              <a:t>tātou</a:t>
            </a:r>
            <a:r>
              <a:rPr lang="en-NZ" sz="4000" dirty="0">
                <a:latin typeface="Arial" pitchFamily="34" charset="0"/>
                <a:cs typeface="Arial" pitchFamily="34" charset="0"/>
              </a:rPr>
              <a:t> e.</a:t>
            </a:r>
            <a:endParaRPr lang="en-NZ" sz="3600" dirty="0">
              <a:latin typeface="Arial" pitchFamily="34" charset="0"/>
              <a:cs typeface="Arial" pitchFamily="34" charset="0"/>
            </a:endParaRPr>
          </a:p>
          <a:p>
            <a:pPr algn="ctr"/>
            <a:endParaRPr lang="mi-NZ" sz="12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mi-NZ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Love</a:t>
            </a:r>
          </a:p>
          <a:p>
            <a:pPr algn="ctr"/>
            <a:r>
              <a:rPr lang="mi-NZ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Faith and Peace </a:t>
            </a:r>
          </a:p>
          <a:p>
            <a:pPr algn="ctr"/>
            <a:r>
              <a:rPr lang="mi-NZ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be with us all </a:t>
            </a:r>
          </a:p>
          <a:p>
            <a:pPr algn="ctr"/>
            <a:endParaRPr lang="mi-NZ" sz="32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NZ" sz="1600" dirty="0">
                <a:latin typeface="Arial" pitchFamily="34" charset="0"/>
                <a:cs typeface="Arial" pitchFamily="34" charset="0"/>
              </a:rPr>
              <a:t>Te </a:t>
            </a:r>
            <a:r>
              <a:rPr lang="en-NZ" sz="1600" dirty="0" err="1">
                <a:latin typeface="Arial" pitchFamily="34" charset="0"/>
                <a:cs typeface="Arial" pitchFamily="34" charset="0"/>
              </a:rPr>
              <a:t>Aroha</a:t>
            </a:r>
            <a:r>
              <a:rPr lang="en-NZ" sz="1600" dirty="0">
                <a:latin typeface="Arial" pitchFamily="34" charset="0"/>
                <a:cs typeface="Arial" pitchFamily="34" charset="0"/>
              </a:rPr>
              <a:t> © 1983, </a:t>
            </a:r>
            <a:r>
              <a:rPr lang="en-NZ" sz="1600" dirty="0" err="1">
                <a:latin typeface="Arial" pitchFamily="34" charset="0"/>
                <a:cs typeface="Arial" pitchFamily="34" charset="0"/>
              </a:rPr>
              <a:t>Morvin</a:t>
            </a:r>
            <a:r>
              <a:rPr lang="en-NZ" sz="1600" dirty="0">
                <a:latin typeface="Arial" pitchFamily="34" charset="0"/>
                <a:cs typeface="Arial" pitchFamily="34" charset="0"/>
              </a:rPr>
              <a:t> Simon, </a:t>
            </a:r>
            <a:r>
              <a:rPr lang="en-NZ" sz="1600" dirty="0" err="1">
                <a:latin typeface="Arial" pitchFamily="34" charset="0"/>
                <a:cs typeface="Arial" pitchFamily="34" charset="0"/>
              </a:rPr>
              <a:t>Whanganui</a:t>
            </a:r>
            <a:endParaRPr lang="en-NZ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856895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b="1" u="sng" dirty="0">
                <a:latin typeface="Arial" pitchFamily="34" charset="0"/>
                <a:cs typeface="Arial" pitchFamily="34" charset="0"/>
              </a:rPr>
              <a:t>Concluding Rite </a:t>
            </a:r>
          </a:p>
          <a:p>
            <a:endParaRPr lang="en-NZ" sz="3200" dirty="0">
              <a:latin typeface="Arial" pitchFamily="34" charset="0"/>
              <a:cs typeface="Arial" pitchFamily="34" charset="0"/>
            </a:endParaRPr>
          </a:p>
          <a:p>
            <a:r>
              <a:rPr lang="en-NZ" sz="3600" b="1" dirty="0">
                <a:latin typeface="Arial" pitchFamily="34" charset="0"/>
                <a:cs typeface="Arial" pitchFamily="34" charset="0"/>
              </a:rPr>
              <a:t>Priest: </a:t>
            </a:r>
            <a:r>
              <a:rPr lang="en-NZ" sz="32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Kia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noho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te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Ariki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ki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a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koutou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. </a:t>
            </a:r>
            <a:endParaRPr lang="en-NZ" sz="3200" dirty="0">
              <a:latin typeface="Arial" pitchFamily="34" charset="0"/>
              <a:cs typeface="Arial" pitchFamily="34" charset="0"/>
            </a:endParaRPr>
          </a:p>
          <a:p>
            <a:r>
              <a:rPr lang="en-NZ" sz="3200" dirty="0">
                <a:latin typeface="Arial" pitchFamily="34" charset="0"/>
                <a:cs typeface="Arial" pitchFamily="34" charset="0"/>
              </a:rPr>
              <a:t>		</a:t>
            </a:r>
            <a:r>
              <a:rPr lang="en-NZ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 Lord be with you </a:t>
            </a:r>
          </a:p>
          <a:p>
            <a:endParaRPr lang="en-NZ" sz="2000" dirty="0">
              <a:latin typeface="Arial" pitchFamily="34" charset="0"/>
              <a:cs typeface="Arial" pitchFamily="34" charset="0"/>
            </a:endParaRPr>
          </a:p>
          <a:p>
            <a:r>
              <a:rPr lang="en-NZ" sz="3600" b="1" dirty="0">
                <a:latin typeface="Arial" pitchFamily="34" charset="0"/>
                <a:cs typeface="Arial" pitchFamily="34" charset="0"/>
              </a:rPr>
              <a:t>People</a:t>
            </a:r>
            <a:r>
              <a:rPr lang="en-NZ" sz="3200" dirty="0">
                <a:latin typeface="Arial" pitchFamily="34" charset="0"/>
                <a:cs typeface="Arial" pitchFamily="34" charset="0"/>
              </a:rPr>
              <a:t>: 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	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Ki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tōu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wairua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anō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hoki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NZ" sz="3200" dirty="0">
                <a:latin typeface="Arial" pitchFamily="34" charset="0"/>
                <a:cs typeface="Arial" pitchFamily="34" charset="0"/>
              </a:rPr>
              <a:t>		</a:t>
            </a:r>
            <a:r>
              <a:rPr lang="en-NZ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And with your spirit </a:t>
            </a:r>
          </a:p>
          <a:p>
            <a:endParaRPr lang="en-NZ" sz="2000" dirty="0">
              <a:latin typeface="Arial" pitchFamily="34" charset="0"/>
              <a:cs typeface="Arial" pitchFamily="34" charset="0"/>
            </a:endParaRPr>
          </a:p>
          <a:p>
            <a:r>
              <a:rPr lang="en-NZ" sz="3600" b="1" dirty="0">
                <a:latin typeface="Arial" pitchFamily="34" charset="0"/>
                <a:cs typeface="Arial" pitchFamily="34" charset="0"/>
              </a:rPr>
              <a:t>Priest: 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	Kia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whakapaingia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koutou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NZ" sz="3600" dirty="0">
                <a:latin typeface="Arial" pitchFamily="34" charset="0"/>
                <a:cs typeface="Arial" pitchFamily="34" charset="0"/>
              </a:rPr>
              <a:t>		e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te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Atua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kaha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rawa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, </a:t>
            </a:r>
          </a:p>
          <a:p>
            <a:r>
              <a:rPr lang="en-NZ" sz="3200" dirty="0">
                <a:latin typeface="Arial" pitchFamily="34" charset="0"/>
                <a:cs typeface="Arial" pitchFamily="34" charset="0"/>
              </a:rPr>
              <a:t>		</a:t>
            </a:r>
            <a:r>
              <a:rPr lang="en-NZ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May Almighty God bless you,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685800" y="-1251520"/>
            <a:ext cx="7772400" cy="1143000"/>
          </a:xfrm>
        </p:spPr>
        <p:txBody>
          <a:bodyPr/>
          <a:lstStyle/>
          <a:p>
            <a:r>
              <a:rPr lang="en-NZ" sz="2400" dirty="0"/>
              <a:t>Te Reo Concluding Rite 1/2 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332656"/>
            <a:ext cx="91440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b="1" dirty="0">
                <a:latin typeface="Arial" pitchFamily="34" charset="0"/>
                <a:cs typeface="Arial" pitchFamily="34" charset="0"/>
              </a:rPr>
              <a:t>Priest: 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	e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te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Matua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, e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te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Tamaiti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NZ" sz="3200" dirty="0">
                <a:latin typeface="Arial" pitchFamily="34" charset="0"/>
                <a:cs typeface="Arial" pitchFamily="34" charset="0"/>
              </a:rPr>
              <a:t>		</a:t>
            </a:r>
            <a:r>
              <a:rPr lang="en-NZ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 Father and the Son </a:t>
            </a:r>
          </a:p>
          <a:p>
            <a:r>
              <a:rPr lang="en-NZ" sz="3200" dirty="0">
                <a:latin typeface="Arial" pitchFamily="34" charset="0"/>
                <a:cs typeface="Arial" pitchFamily="34" charset="0"/>
              </a:rPr>
              <a:t>		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e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te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Wairua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Tapu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. </a:t>
            </a:r>
            <a:endParaRPr lang="en-NZ" sz="3200" dirty="0">
              <a:latin typeface="Arial" pitchFamily="34" charset="0"/>
              <a:cs typeface="Arial" pitchFamily="34" charset="0"/>
            </a:endParaRPr>
          </a:p>
          <a:p>
            <a:r>
              <a:rPr lang="en-NZ" sz="3200" dirty="0">
                <a:latin typeface="Arial" pitchFamily="34" charset="0"/>
                <a:cs typeface="Arial" pitchFamily="34" charset="0"/>
              </a:rPr>
              <a:t>		</a:t>
            </a:r>
            <a:r>
              <a:rPr lang="en-NZ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the Holy Spirit </a:t>
            </a:r>
          </a:p>
          <a:p>
            <a:endParaRPr lang="en-NZ" sz="2000" b="1" dirty="0">
              <a:latin typeface="Arial" pitchFamily="34" charset="0"/>
              <a:cs typeface="Arial" pitchFamily="34" charset="0"/>
            </a:endParaRPr>
          </a:p>
          <a:p>
            <a:r>
              <a:rPr lang="en-NZ" sz="3600" b="1" dirty="0">
                <a:latin typeface="Arial" pitchFamily="34" charset="0"/>
                <a:cs typeface="Arial" pitchFamily="34" charset="0"/>
              </a:rPr>
              <a:t>People</a:t>
            </a:r>
            <a:r>
              <a:rPr lang="en-NZ" sz="3200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NZ" sz="3200" dirty="0">
                <a:latin typeface="Arial" pitchFamily="34" charset="0"/>
                <a:cs typeface="Arial" pitchFamily="34" charset="0"/>
              </a:rPr>
              <a:t>	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Āmene</a:t>
            </a:r>
            <a:endParaRPr lang="en-NZ" sz="3600" dirty="0">
              <a:latin typeface="Arial" pitchFamily="34" charset="0"/>
              <a:cs typeface="Arial" pitchFamily="34" charset="0"/>
            </a:endParaRPr>
          </a:p>
          <a:p>
            <a:r>
              <a:rPr lang="en-NZ" sz="3600" dirty="0">
                <a:latin typeface="Arial" pitchFamily="34" charset="0"/>
                <a:cs typeface="Arial" pitchFamily="34" charset="0"/>
              </a:rPr>
              <a:t>		</a:t>
            </a:r>
            <a:r>
              <a:rPr lang="en-NZ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Amen</a:t>
            </a:r>
            <a:r>
              <a:rPr lang="en-NZ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NZ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NZ" sz="2000" dirty="0">
              <a:latin typeface="Arial" pitchFamily="34" charset="0"/>
              <a:cs typeface="Arial" pitchFamily="34" charset="0"/>
            </a:endParaRPr>
          </a:p>
          <a:p>
            <a:r>
              <a:rPr lang="en-NZ" sz="3600" b="1" dirty="0">
                <a:latin typeface="Arial" pitchFamily="34" charset="0"/>
                <a:cs typeface="Arial" pitchFamily="34" charset="0"/>
              </a:rPr>
              <a:t>Priest: </a:t>
            </a:r>
            <a:r>
              <a:rPr lang="en-NZ" sz="3200" dirty="0">
                <a:latin typeface="Arial" pitchFamily="34" charset="0"/>
                <a:cs typeface="Arial" pitchFamily="34" charset="0"/>
              </a:rPr>
              <a:t>	</a:t>
            </a:r>
            <a:r>
              <a:rPr lang="en-NZ" sz="3400" dirty="0" err="1">
                <a:latin typeface="Arial" pitchFamily="34" charset="0"/>
                <a:cs typeface="Arial" pitchFamily="34" charset="0"/>
              </a:rPr>
              <a:t>Haere</a:t>
            </a:r>
            <a:r>
              <a:rPr lang="en-NZ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400" dirty="0" err="1">
                <a:latin typeface="Arial" pitchFamily="34" charset="0"/>
                <a:cs typeface="Arial" pitchFamily="34" charset="0"/>
              </a:rPr>
              <a:t>koutou</a:t>
            </a:r>
            <a:r>
              <a:rPr lang="en-NZ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4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NZ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400" dirty="0" err="1">
                <a:latin typeface="Arial" pitchFamily="34" charset="0"/>
                <a:cs typeface="Arial" pitchFamily="34" charset="0"/>
              </a:rPr>
              <a:t>runga</a:t>
            </a:r>
            <a:r>
              <a:rPr lang="en-NZ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4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NZ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400" dirty="0" err="1">
                <a:latin typeface="Arial" pitchFamily="34" charset="0"/>
                <a:cs typeface="Arial" pitchFamily="34" charset="0"/>
              </a:rPr>
              <a:t>te</a:t>
            </a:r>
            <a:r>
              <a:rPr lang="en-NZ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400" dirty="0" err="1">
                <a:latin typeface="Arial" pitchFamily="34" charset="0"/>
                <a:cs typeface="Arial" pitchFamily="34" charset="0"/>
              </a:rPr>
              <a:t>rangimārie</a:t>
            </a:r>
            <a:r>
              <a:rPr lang="en-NZ" sz="34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200" dirty="0">
                <a:latin typeface="Arial" pitchFamily="34" charset="0"/>
                <a:cs typeface="Arial" pitchFamily="34" charset="0"/>
              </a:rPr>
              <a:t>		</a:t>
            </a:r>
            <a:r>
              <a:rPr lang="en-NZ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Go in peace. </a:t>
            </a:r>
          </a:p>
          <a:p>
            <a:endParaRPr lang="en-NZ" sz="2000" dirty="0">
              <a:latin typeface="Arial" pitchFamily="34" charset="0"/>
              <a:cs typeface="Arial" pitchFamily="34" charset="0"/>
            </a:endParaRPr>
          </a:p>
          <a:p>
            <a:r>
              <a:rPr lang="en-NZ" sz="3600" b="1" dirty="0">
                <a:latin typeface="Arial" pitchFamily="34" charset="0"/>
                <a:cs typeface="Arial" pitchFamily="34" charset="0"/>
              </a:rPr>
              <a:t>People: 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	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Whakamoemiti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ki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te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en-NZ" sz="3600" dirty="0" err="1">
                <a:latin typeface="Arial" pitchFamily="34" charset="0"/>
                <a:cs typeface="Arial" pitchFamily="34" charset="0"/>
              </a:rPr>
              <a:t>Atua</a:t>
            </a:r>
            <a:r>
              <a:rPr lang="en-NZ" sz="3600" dirty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NZ" sz="3200" dirty="0">
                <a:latin typeface="Arial" pitchFamily="34" charset="0"/>
                <a:cs typeface="Arial" pitchFamily="34" charset="0"/>
              </a:rPr>
              <a:t>		</a:t>
            </a:r>
            <a:r>
              <a:rPr lang="en-NZ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Thanks be to God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685800" y="-1323528"/>
            <a:ext cx="7772400" cy="1143000"/>
          </a:xfrm>
        </p:spPr>
        <p:txBody>
          <a:bodyPr/>
          <a:lstStyle/>
          <a:p>
            <a:r>
              <a:rPr lang="en-NZ" sz="2400" dirty="0"/>
              <a:t>Te</a:t>
            </a:r>
            <a:r>
              <a:rPr lang="en-NZ" sz="4400" baseline="0" dirty="0"/>
              <a:t> </a:t>
            </a:r>
            <a:r>
              <a:rPr lang="en-NZ" sz="2400" baseline="0" dirty="0"/>
              <a:t>Reo Concluding Rite 2/2</a:t>
            </a:r>
            <a:endParaRPr lang="en-NZ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347</Words>
  <Application>Microsoft Macintosh PowerPoint</Application>
  <PresentationFormat>On-screen Show (4:3)</PresentationFormat>
  <Paragraphs>75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Te Reo Introductory Rite 1/2 </vt:lpstr>
      <vt:lpstr>Te Reo Introductory Rite 2/2 </vt:lpstr>
      <vt:lpstr>Response after the 1st&amp; 2nd reading</vt:lpstr>
      <vt:lpstr>Response after 1st &amp; 2nd Reading with background</vt:lpstr>
      <vt:lpstr>Te Aroha with background</vt:lpstr>
      <vt:lpstr>Te Reo Concluding Rite 1/2 </vt:lpstr>
      <vt:lpstr>Te Reo Concluding Rite 2/2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Thomas</dc:creator>
  <cp:lastModifiedBy>Catherine Gibbs</cp:lastModifiedBy>
  <cp:revision>13</cp:revision>
  <dcterms:created xsi:type="dcterms:W3CDTF">2018-04-07T04:59:20Z</dcterms:created>
  <dcterms:modified xsi:type="dcterms:W3CDTF">2020-09-08T04:10:19Z</dcterms:modified>
</cp:coreProperties>
</file>