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10A9"/>
    <a:srgbClr val="1408AD"/>
    <a:srgbClr val="190FD0"/>
    <a:srgbClr val="0E16E1"/>
    <a:srgbClr val="151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92643"/>
  </p:normalViewPr>
  <p:slideViewPr>
    <p:cSldViewPr snapToGrid="0" snapToObjects="1">
      <p:cViewPr varScale="1">
        <p:scale>
          <a:sx n="106" d="100"/>
          <a:sy n="106" d="100"/>
        </p:scale>
        <p:origin x="6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0CE-346C-8246-80F4-C555664A0AC2}" type="datetimeFigureOut">
              <a:rPr lang="en-US" smtClean="0"/>
              <a:t>8/1/21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45BF-E44E-FF49-8F49-D3D4B5A98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5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0CE-346C-8246-80F4-C555664A0AC2}" type="datetimeFigureOut">
              <a:rPr lang="en-US" smtClean="0"/>
              <a:t>8/1/21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45BF-E44E-FF49-8F49-D3D4B5A98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37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0CE-346C-8246-80F4-C555664A0AC2}" type="datetimeFigureOut">
              <a:rPr lang="en-US" smtClean="0"/>
              <a:t>8/1/21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45BF-E44E-FF49-8F49-D3D4B5A98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77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0CE-346C-8246-80F4-C555664A0AC2}" type="datetimeFigureOut">
              <a:rPr lang="en-US" smtClean="0"/>
              <a:t>8/1/21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45BF-E44E-FF49-8F49-D3D4B5A98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1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0CE-346C-8246-80F4-C555664A0AC2}" type="datetimeFigureOut">
              <a:rPr lang="en-US" smtClean="0"/>
              <a:t>8/1/21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45BF-E44E-FF49-8F49-D3D4B5A98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65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0CE-346C-8246-80F4-C555664A0AC2}" type="datetimeFigureOut">
              <a:rPr lang="en-US" smtClean="0"/>
              <a:t>8/1/21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45BF-E44E-FF49-8F49-D3D4B5A98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2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0CE-346C-8246-80F4-C555664A0AC2}" type="datetimeFigureOut">
              <a:rPr lang="en-US" smtClean="0"/>
              <a:t>8/1/21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45BF-E44E-FF49-8F49-D3D4B5A98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79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0CE-346C-8246-80F4-C555664A0AC2}" type="datetimeFigureOut">
              <a:rPr lang="en-US" smtClean="0"/>
              <a:t>8/1/21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45BF-E44E-FF49-8F49-D3D4B5A98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3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0CE-346C-8246-80F4-C555664A0AC2}" type="datetimeFigureOut">
              <a:rPr lang="en-US" smtClean="0"/>
              <a:t>8/1/21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45BF-E44E-FF49-8F49-D3D4B5A98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2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0CE-346C-8246-80F4-C555664A0AC2}" type="datetimeFigureOut">
              <a:rPr lang="en-US" smtClean="0"/>
              <a:t>8/1/21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45BF-E44E-FF49-8F49-D3D4B5A98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9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90CE-346C-8246-80F4-C555664A0AC2}" type="datetimeFigureOut">
              <a:rPr lang="en-US" smtClean="0"/>
              <a:t>8/1/21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945BF-E44E-FF49-8F49-D3D4B5A98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0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F90CE-346C-8246-80F4-C555664A0AC2}" type="datetimeFigureOut">
              <a:rPr lang="en-US" smtClean="0"/>
              <a:t>8/1/21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945BF-E44E-FF49-8F49-D3D4B5A98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4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7088C-D5A4-504E-81CC-99819B9488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Congenial" panose="02000503000000020004" pitchFamily="2" charset="77"/>
              </a:rPr>
              <a:t>Mō</a:t>
            </a:r>
            <a:r>
              <a:rPr lang="en-US" dirty="0">
                <a:solidFill>
                  <a:schemeClr val="bg1"/>
                </a:solidFill>
                <a:latin typeface="Congenial" panose="02000503000000020004" pitchFamily="2" charset="77"/>
              </a:rPr>
              <a:t>  Maria</a:t>
            </a:r>
            <a:br>
              <a:rPr lang="en-US" dirty="0">
                <a:solidFill>
                  <a:schemeClr val="bg1"/>
                </a:solidFill>
                <a:latin typeface="Congenial" panose="02000503000000020004" pitchFamily="2" charset="77"/>
              </a:rPr>
            </a:br>
            <a:br>
              <a:rPr lang="en-US" dirty="0">
                <a:solidFill>
                  <a:schemeClr val="bg1"/>
                </a:solidFill>
                <a:latin typeface="Congenial" panose="02000503000000020004" pitchFamily="2" charset="77"/>
              </a:rPr>
            </a:br>
            <a:r>
              <a:rPr lang="en-US" sz="4000" dirty="0">
                <a:solidFill>
                  <a:schemeClr val="bg1"/>
                </a:solidFill>
                <a:latin typeface="Congenial" panose="02000503000000020004" pitchFamily="2" charset="77"/>
              </a:rPr>
              <a:t>two verses</a:t>
            </a:r>
          </a:p>
        </p:txBody>
      </p:sp>
    </p:spTree>
    <p:extLst>
      <p:ext uri="{BB962C8B-B14F-4D97-AF65-F5344CB8AC3E}">
        <p14:creationId xmlns:p14="http://schemas.microsoft.com/office/powerpoint/2010/main" val="1502400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95C81-8C8F-2243-9BC3-A9E01FFE7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6309" y="726831"/>
            <a:ext cx="5545818" cy="49599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AU" sz="4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AU" sz="4000" dirty="0">
                <a:solidFill>
                  <a:schemeClr val="bg1"/>
                </a:solidFill>
              </a:rPr>
              <a:t>M</a:t>
            </a:r>
            <a:r>
              <a:rPr lang="en-US" sz="4000" dirty="0" err="1">
                <a:solidFill>
                  <a:schemeClr val="bg1"/>
                </a:solidFill>
              </a:rPr>
              <a:t>ō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AU" sz="4000" dirty="0">
                <a:solidFill>
                  <a:schemeClr val="bg1"/>
                </a:solidFill>
              </a:rPr>
              <a:t>Maria </a:t>
            </a:r>
            <a:r>
              <a:rPr lang="en-AU" sz="4000" dirty="0" err="1">
                <a:solidFill>
                  <a:schemeClr val="bg1"/>
                </a:solidFill>
              </a:rPr>
              <a:t>aianei</a:t>
            </a:r>
            <a:endParaRPr lang="en-NZ" sz="4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AU" sz="4000" dirty="0">
                <a:solidFill>
                  <a:schemeClr val="bg1"/>
                </a:solidFill>
              </a:rPr>
              <a:t>O t</a:t>
            </a:r>
            <a:r>
              <a:rPr lang="fi-FI" sz="4000" dirty="0" err="1">
                <a:solidFill>
                  <a:schemeClr val="bg1"/>
                </a:solidFill>
              </a:rPr>
              <a:t>ā</a:t>
            </a:r>
            <a:r>
              <a:rPr lang="en-AU" sz="4000" dirty="0" err="1">
                <a:solidFill>
                  <a:schemeClr val="bg1"/>
                </a:solidFill>
              </a:rPr>
              <a:t>tou</a:t>
            </a:r>
            <a:r>
              <a:rPr lang="en-AU" sz="4000" dirty="0">
                <a:solidFill>
                  <a:schemeClr val="bg1"/>
                </a:solidFill>
              </a:rPr>
              <a:t> waiata</a:t>
            </a:r>
            <a:endParaRPr lang="en-NZ" sz="4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AU" sz="4000" dirty="0">
                <a:solidFill>
                  <a:schemeClr val="bg1"/>
                </a:solidFill>
              </a:rPr>
              <a:t>Kia kaha r</a:t>
            </a:r>
            <a:r>
              <a:rPr lang="fi-FI" sz="4000" dirty="0" err="1">
                <a:solidFill>
                  <a:schemeClr val="bg1"/>
                </a:solidFill>
              </a:rPr>
              <a:t>ā</a:t>
            </a:r>
            <a:r>
              <a:rPr lang="en-AU" sz="4000" dirty="0">
                <a:solidFill>
                  <a:schemeClr val="bg1"/>
                </a:solidFill>
              </a:rPr>
              <a:t> t</a:t>
            </a:r>
            <a:r>
              <a:rPr lang="fi-FI" sz="4000" dirty="0" err="1">
                <a:solidFill>
                  <a:schemeClr val="bg1"/>
                </a:solidFill>
              </a:rPr>
              <a:t>ā</a:t>
            </a:r>
            <a:r>
              <a:rPr lang="en-AU" sz="4000" dirty="0" err="1">
                <a:solidFill>
                  <a:schemeClr val="bg1"/>
                </a:solidFill>
              </a:rPr>
              <a:t>tou</a:t>
            </a:r>
            <a:endParaRPr lang="en-NZ" sz="4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AU" sz="4000" dirty="0">
                <a:solidFill>
                  <a:schemeClr val="bg1"/>
                </a:solidFill>
              </a:rPr>
              <a:t>Kia </a:t>
            </a:r>
            <a:r>
              <a:rPr lang="en-AU" sz="4000" dirty="0" err="1">
                <a:solidFill>
                  <a:schemeClr val="bg1"/>
                </a:solidFill>
              </a:rPr>
              <a:t>nui</a:t>
            </a:r>
            <a:r>
              <a:rPr lang="en-AU" sz="4000" dirty="0">
                <a:solidFill>
                  <a:schemeClr val="bg1"/>
                </a:solidFill>
              </a:rPr>
              <a:t> </a:t>
            </a:r>
            <a:r>
              <a:rPr lang="en-AU" sz="4000" dirty="0" err="1">
                <a:solidFill>
                  <a:schemeClr val="bg1"/>
                </a:solidFill>
              </a:rPr>
              <a:t>te</a:t>
            </a:r>
            <a:r>
              <a:rPr lang="en-AU" sz="4000" dirty="0">
                <a:solidFill>
                  <a:schemeClr val="bg1"/>
                </a:solidFill>
              </a:rPr>
              <a:t> aroha</a:t>
            </a:r>
            <a:endParaRPr lang="en-NZ" sz="4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AU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AU" sz="1800" i="1" dirty="0">
                <a:solidFill>
                  <a:schemeClr val="bg1"/>
                </a:solidFill>
              </a:rPr>
              <a:t>Chorus </a:t>
            </a:r>
          </a:p>
          <a:p>
            <a:pPr marL="0" indent="0">
              <a:buNone/>
            </a:pPr>
            <a:r>
              <a:rPr lang="en-AU" sz="1800" i="1" dirty="0">
                <a:solidFill>
                  <a:schemeClr val="bg1"/>
                </a:solidFill>
              </a:rPr>
              <a:t>Repeat words above</a:t>
            </a:r>
          </a:p>
          <a:p>
            <a:pPr marL="0" indent="0">
              <a:buNone/>
            </a:pPr>
            <a:endParaRPr lang="en-NZ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524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7B657-FEBE-2E4A-A3B4-22A6B4E3A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6308" y="679938"/>
            <a:ext cx="5819042" cy="5497025"/>
          </a:xfrm>
        </p:spPr>
        <p:txBody>
          <a:bodyPr/>
          <a:lstStyle/>
          <a:p>
            <a:pPr marL="0" indent="0">
              <a:buNone/>
            </a:pPr>
            <a:r>
              <a:rPr lang="en-AU" sz="1800" i="1" dirty="0">
                <a:solidFill>
                  <a:schemeClr val="bg1"/>
                </a:solidFill>
              </a:rPr>
              <a:t>Verse 2</a:t>
            </a:r>
            <a:endParaRPr lang="en-NZ" sz="1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AU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AU" sz="4000" dirty="0">
                <a:solidFill>
                  <a:schemeClr val="bg1"/>
                </a:solidFill>
              </a:rPr>
              <a:t>Aroha </a:t>
            </a:r>
            <a:r>
              <a:rPr lang="en-AU" sz="4000" dirty="0" err="1">
                <a:solidFill>
                  <a:schemeClr val="bg1"/>
                </a:solidFill>
              </a:rPr>
              <a:t>ki</a:t>
            </a:r>
            <a:r>
              <a:rPr lang="en-AU" sz="4000" dirty="0">
                <a:solidFill>
                  <a:schemeClr val="bg1"/>
                </a:solidFill>
              </a:rPr>
              <a:t> </a:t>
            </a:r>
            <a:r>
              <a:rPr lang="en-AU" sz="4000" dirty="0" err="1">
                <a:solidFill>
                  <a:schemeClr val="bg1"/>
                </a:solidFill>
              </a:rPr>
              <a:t>te</a:t>
            </a:r>
            <a:r>
              <a:rPr lang="en-AU" sz="4000" dirty="0">
                <a:solidFill>
                  <a:schemeClr val="bg1"/>
                </a:solidFill>
              </a:rPr>
              <a:t> Atua</a:t>
            </a:r>
            <a:endParaRPr lang="en-NZ" sz="4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AU" sz="4000" dirty="0">
                <a:solidFill>
                  <a:schemeClr val="bg1"/>
                </a:solidFill>
              </a:rPr>
              <a:t>Aroha </a:t>
            </a:r>
            <a:r>
              <a:rPr lang="en-AU" sz="4000" dirty="0" err="1">
                <a:solidFill>
                  <a:schemeClr val="bg1"/>
                </a:solidFill>
              </a:rPr>
              <a:t>ki</a:t>
            </a:r>
            <a:r>
              <a:rPr lang="en-AU" sz="4000" dirty="0">
                <a:solidFill>
                  <a:schemeClr val="bg1"/>
                </a:solidFill>
              </a:rPr>
              <a:t> a Maria</a:t>
            </a:r>
            <a:endParaRPr lang="en-NZ" sz="4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AU" sz="4000" dirty="0">
                <a:solidFill>
                  <a:schemeClr val="bg1"/>
                </a:solidFill>
              </a:rPr>
              <a:t>i </a:t>
            </a:r>
            <a:r>
              <a:rPr lang="en-AU" sz="4000" dirty="0" err="1">
                <a:solidFill>
                  <a:schemeClr val="bg1"/>
                </a:solidFill>
              </a:rPr>
              <a:t>te</a:t>
            </a:r>
            <a:r>
              <a:rPr lang="en-AU" sz="4000" dirty="0">
                <a:solidFill>
                  <a:schemeClr val="bg1"/>
                </a:solidFill>
              </a:rPr>
              <a:t> </a:t>
            </a:r>
            <a:r>
              <a:rPr lang="en-AU" sz="4000" dirty="0" err="1">
                <a:solidFill>
                  <a:schemeClr val="bg1"/>
                </a:solidFill>
              </a:rPr>
              <a:t>Rangi</a:t>
            </a:r>
            <a:r>
              <a:rPr lang="en-AU" sz="4000" dirty="0">
                <a:solidFill>
                  <a:schemeClr val="bg1"/>
                </a:solidFill>
              </a:rPr>
              <a:t>,</a:t>
            </a:r>
            <a:endParaRPr lang="en-NZ" sz="4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AU" sz="4000" dirty="0" err="1">
                <a:solidFill>
                  <a:schemeClr val="bg1"/>
                </a:solidFill>
              </a:rPr>
              <a:t>te</a:t>
            </a:r>
            <a:r>
              <a:rPr lang="en-AU" sz="4000" dirty="0">
                <a:solidFill>
                  <a:schemeClr val="bg1"/>
                </a:solidFill>
              </a:rPr>
              <a:t> whenua</a:t>
            </a:r>
            <a:endParaRPr lang="en-NZ" sz="4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i-FI" sz="4000" dirty="0" err="1">
                <a:solidFill>
                  <a:schemeClr val="bg1"/>
                </a:solidFill>
              </a:rPr>
              <a:t>ā</a:t>
            </a:r>
            <a:r>
              <a:rPr lang="en-AU" sz="4000" dirty="0" err="1">
                <a:solidFill>
                  <a:schemeClr val="bg1"/>
                </a:solidFill>
              </a:rPr>
              <a:t>ke</a:t>
            </a:r>
            <a:r>
              <a:rPr lang="en-AU" sz="4000" dirty="0">
                <a:solidFill>
                  <a:schemeClr val="bg1"/>
                </a:solidFill>
              </a:rPr>
              <a:t> </a:t>
            </a:r>
            <a:r>
              <a:rPr lang="en-AU" sz="4000" dirty="0" err="1">
                <a:solidFill>
                  <a:schemeClr val="bg1"/>
                </a:solidFill>
              </a:rPr>
              <a:t>tonu</a:t>
            </a:r>
            <a:r>
              <a:rPr lang="en-AU" sz="4000" dirty="0">
                <a:solidFill>
                  <a:schemeClr val="bg1"/>
                </a:solidFill>
              </a:rPr>
              <a:t>, </a:t>
            </a:r>
            <a:r>
              <a:rPr lang="fi-FI" sz="4000" dirty="0" err="1">
                <a:solidFill>
                  <a:schemeClr val="bg1"/>
                </a:solidFill>
              </a:rPr>
              <a:t>ā</a:t>
            </a:r>
            <a:r>
              <a:rPr lang="en-AU" sz="4000" dirty="0" err="1">
                <a:solidFill>
                  <a:schemeClr val="bg1"/>
                </a:solidFill>
              </a:rPr>
              <a:t>ke</a:t>
            </a:r>
            <a:r>
              <a:rPr lang="en-AU" sz="4000" dirty="0">
                <a:solidFill>
                  <a:schemeClr val="bg1"/>
                </a:solidFill>
              </a:rPr>
              <a:t> </a:t>
            </a:r>
            <a:r>
              <a:rPr lang="en-AU" sz="4000" dirty="0" err="1">
                <a:solidFill>
                  <a:schemeClr val="bg1"/>
                </a:solidFill>
              </a:rPr>
              <a:t>tonu</a:t>
            </a:r>
            <a:r>
              <a:rPr lang="en-AU" sz="40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en-AU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AU" sz="1800" i="1" dirty="0">
                <a:solidFill>
                  <a:schemeClr val="bg1"/>
                </a:solidFill>
              </a:rPr>
              <a:t>Repeat chorus</a:t>
            </a:r>
            <a:endParaRPr lang="en-NZ" sz="1800" i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064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95C81-8C8F-2243-9BC3-A9E01FFE7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6309" y="726831"/>
            <a:ext cx="4806782" cy="44213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AU" sz="4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AU" sz="4000" dirty="0">
                <a:solidFill>
                  <a:schemeClr val="bg1"/>
                </a:solidFill>
              </a:rPr>
              <a:t>M</a:t>
            </a:r>
            <a:r>
              <a:rPr lang="en-US" sz="4000" dirty="0" err="1">
                <a:solidFill>
                  <a:schemeClr val="bg1"/>
                </a:solidFill>
              </a:rPr>
              <a:t>ō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AU" sz="4000" dirty="0">
                <a:solidFill>
                  <a:schemeClr val="bg1"/>
                </a:solidFill>
              </a:rPr>
              <a:t>Maria </a:t>
            </a:r>
            <a:r>
              <a:rPr lang="en-AU" sz="4000" dirty="0" err="1">
                <a:solidFill>
                  <a:schemeClr val="bg1"/>
                </a:solidFill>
              </a:rPr>
              <a:t>aianei</a:t>
            </a:r>
            <a:endParaRPr lang="en-NZ" sz="4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AU" sz="4000">
                <a:solidFill>
                  <a:schemeClr val="bg1"/>
                </a:solidFill>
              </a:rPr>
              <a:t>O t</a:t>
            </a:r>
            <a:r>
              <a:rPr lang="fi-FI" sz="4000">
                <a:solidFill>
                  <a:schemeClr val="bg1"/>
                </a:solidFill>
              </a:rPr>
              <a:t>ā</a:t>
            </a:r>
            <a:r>
              <a:rPr lang="en-AU" sz="4000" dirty="0" err="1">
                <a:solidFill>
                  <a:schemeClr val="bg1"/>
                </a:solidFill>
              </a:rPr>
              <a:t>tou</a:t>
            </a:r>
            <a:r>
              <a:rPr lang="en-AU" sz="4000" dirty="0">
                <a:solidFill>
                  <a:schemeClr val="bg1"/>
                </a:solidFill>
              </a:rPr>
              <a:t> waiata</a:t>
            </a:r>
            <a:endParaRPr lang="en-NZ" sz="4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AU" sz="4000" dirty="0">
                <a:solidFill>
                  <a:schemeClr val="bg1"/>
                </a:solidFill>
              </a:rPr>
              <a:t>Kia kaha r</a:t>
            </a:r>
            <a:r>
              <a:rPr lang="fi-FI" sz="4000" dirty="0" err="1">
                <a:solidFill>
                  <a:schemeClr val="bg1"/>
                </a:solidFill>
              </a:rPr>
              <a:t>ā</a:t>
            </a:r>
            <a:r>
              <a:rPr lang="en-AU" sz="4000" dirty="0">
                <a:solidFill>
                  <a:schemeClr val="bg1"/>
                </a:solidFill>
              </a:rPr>
              <a:t> t</a:t>
            </a:r>
            <a:r>
              <a:rPr lang="fi-FI" sz="4000" dirty="0" err="1">
                <a:solidFill>
                  <a:schemeClr val="bg1"/>
                </a:solidFill>
              </a:rPr>
              <a:t>ā</a:t>
            </a:r>
            <a:r>
              <a:rPr lang="en-AU" sz="4000" dirty="0" err="1">
                <a:solidFill>
                  <a:schemeClr val="bg1"/>
                </a:solidFill>
              </a:rPr>
              <a:t>tou</a:t>
            </a:r>
            <a:endParaRPr lang="en-NZ" sz="4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AU" sz="4000" dirty="0">
                <a:solidFill>
                  <a:schemeClr val="bg1"/>
                </a:solidFill>
              </a:rPr>
              <a:t>Kia </a:t>
            </a:r>
            <a:r>
              <a:rPr lang="en-AU" sz="4000" dirty="0" err="1">
                <a:solidFill>
                  <a:schemeClr val="bg1"/>
                </a:solidFill>
              </a:rPr>
              <a:t>nui</a:t>
            </a:r>
            <a:r>
              <a:rPr lang="en-AU" sz="4000" dirty="0">
                <a:solidFill>
                  <a:schemeClr val="bg1"/>
                </a:solidFill>
              </a:rPr>
              <a:t> </a:t>
            </a:r>
            <a:r>
              <a:rPr lang="en-AU" sz="4000" dirty="0" err="1">
                <a:solidFill>
                  <a:schemeClr val="bg1"/>
                </a:solidFill>
              </a:rPr>
              <a:t>te</a:t>
            </a:r>
            <a:r>
              <a:rPr lang="en-AU" sz="4000" dirty="0">
                <a:solidFill>
                  <a:schemeClr val="bg1"/>
                </a:solidFill>
              </a:rPr>
              <a:t> aroha.</a:t>
            </a:r>
          </a:p>
          <a:p>
            <a:pPr marL="0" indent="0">
              <a:buNone/>
            </a:pPr>
            <a:endParaRPr lang="en-AU" sz="4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i-FI" sz="4000" dirty="0" err="1">
                <a:solidFill>
                  <a:schemeClr val="bg1"/>
                </a:solidFill>
                <a:latin typeface="Congenial" panose="02000503000000020004" pitchFamily="2" charset="77"/>
              </a:rPr>
              <a:t>Ā</a:t>
            </a:r>
            <a:r>
              <a:rPr lang="en-AU" sz="4000" dirty="0" err="1">
                <a:solidFill>
                  <a:schemeClr val="bg1"/>
                </a:solidFill>
                <a:latin typeface="Congenial" panose="02000503000000020004" pitchFamily="2" charset="77"/>
              </a:rPr>
              <a:t>mene</a:t>
            </a:r>
            <a:endParaRPr lang="en-NZ" sz="4000" dirty="0">
              <a:solidFill>
                <a:schemeClr val="bg1"/>
              </a:solidFill>
              <a:latin typeface="Congenial" panose="02000503000000020004" pitchFamily="2" charset="77"/>
            </a:endParaRPr>
          </a:p>
          <a:p>
            <a:pPr marL="0" indent="0">
              <a:buNone/>
            </a:pPr>
            <a:endParaRPr lang="en-AU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AU" sz="18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NZ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828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79</Words>
  <Application>Microsoft Macintosh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Congenial</vt:lpstr>
      <vt:lpstr>Office Theme</vt:lpstr>
      <vt:lpstr>Mō  Maria  two verses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Gibbs</dc:creator>
  <cp:lastModifiedBy>Catherine Gibbs</cp:lastModifiedBy>
  <cp:revision>16</cp:revision>
  <dcterms:created xsi:type="dcterms:W3CDTF">2021-07-17T02:29:56Z</dcterms:created>
  <dcterms:modified xsi:type="dcterms:W3CDTF">2021-08-01T02:33:57Z</dcterms:modified>
</cp:coreProperties>
</file>