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8" r:id="rId4"/>
    <p:sldId id="269" r:id="rId5"/>
    <p:sldId id="270" r:id="rId6"/>
    <p:sldId id="271" r:id="rId7"/>
    <p:sldId id="272" r:id="rId8"/>
    <p:sldId id="273" r:id="rId9"/>
    <p:sldId id="274" r:id="rId10"/>
    <p:sldId id="275" r:id="rId11"/>
    <p:sldId id="276" r:id="rId12"/>
    <p:sldId id="27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670"/>
    <p:restoredTop sz="94578"/>
  </p:normalViewPr>
  <p:slideViewPr>
    <p:cSldViewPr snapToGrid="0" snapToObjects="1">
      <p:cViewPr varScale="1">
        <p:scale>
          <a:sx n="85" d="100"/>
          <a:sy n="85" d="100"/>
        </p:scale>
        <p:origin x="184" y="680"/>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17D58B9-2A35-A74E-B5D2-D49AA2C32C0B}" type="datetimeFigureOut">
              <a:rPr lang="en-US" smtClean="0"/>
              <a:t>11/12/20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492E0-1603-3044-AAF3-EB0D8D0C1021}" type="slidenum">
              <a:rPr lang="en-US" smtClean="0"/>
              <a:t>‹#›</a:t>
            </a:fld>
            <a:endParaRPr lang="en-US"/>
          </a:p>
        </p:txBody>
      </p:sp>
    </p:spTree>
    <p:extLst>
      <p:ext uri="{BB962C8B-B14F-4D97-AF65-F5344CB8AC3E}">
        <p14:creationId xmlns:p14="http://schemas.microsoft.com/office/powerpoint/2010/main" val="2124967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17D58B9-2A35-A74E-B5D2-D49AA2C32C0B}" type="datetimeFigureOut">
              <a:rPr lang="en-US" smtClean="0"/>
              <a:t>11/12/20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492E0-1603-3044-AAF3-EB0D8D0C1021}" type="slidenum">
              <a:rPr lang="en-US" smtClean="0"/>
              <a:t>‹#›</a:t>
            </a:fld>
            <a:endParaRPr lang="en-US"/>
          </a:p>
        </p:txBody>
      </p:sp>
    </p:spTree>
    <p:extLst>
      <p:ext uri="{BB962C8B-B14F-4D97-AF65-F5344CB8AC3E}">
        <p14:creationId xmlns:p14="http://schemas.microsoft.com/office/powerpoint/2010/main" val="1988819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17D58B9-2A35-A74E-B5D2-D49AA2C32C0B}" type="datetimeFigureOut">
              <a:rPr lang="en-US" smtClean="0"/>
              <a:t>11/12/20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492E0-1603-3044-AAF3-EB0D8D0C1021}" type="slidenum">
              <a:rPr lang="en-US" smtClean="0"/>
              <a:t>‹#›</a:t>
            </a:fld>
            <a:endParaRPr lang="en-US"/>
          </a:p>
        </p:txBody>
      </p:sp>
    </p:spTree>
    <p:extLst>
      <p:ext uri="{BB962C8B-B14F-4D97-AF65-F5344CB8AC3E}">
        <p14:creationId xmlns:p14="http://schemas.microsoft.com/office/powerpoint/2010/main" val="3243366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17D58B9-2A35-A74E-B5D2-D49AA2C32C0B}" type="datetimeFigureOut">
              <a:rPr lang="en-US" smtClean="0"/>
              <a:t>11/12/20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492E0-1603-3044-AAF3-EB0D8D0C1021}" type="slidenum">
              <a:rPr lang="en-US" smtClean="0"/>
              <a:t>‹#›</a:t>
            </a:fld>
            <a:endParaRPr lang="en-US"/>
          </a:p>
        </p:txBody>
      </p:sp>
    </p:spTree>
    <p:extLst>
      <p:ext uri="{BB962C8B-B14F-4D97-AF65-F5344CB8AC3E}">
        <p14:creationId xmlns:p14="http://schemas.microsoft.com/office/powerpoint/2010/main" val="3188398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17D58B9-2A35-A74E-B5D2-D49AA2C32C0B}" type="datetimeFigureOut">
              <a:rPr lang="en-US" smtClean="0"/>
              <a:t>11/12/20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492E0-1603-3044-AAF3-EB0D8D0C1021}" type="slidenum">
              <a:rPr lang="en-US" smtClean="0"/>
              <a:t>‹#›</a:t>
            </a:fld>
            <a:endParaRPr lang="en-US"/>
          </a:p>
        </p:txBody>
      </p:sp>
    </p:spTree>
    <p:extLst>
      <p:ext uri="{BB962C8B-B14F-4D97-AF65-F5344CB8AC3E}">
        <p14:creationId xmlns:p14="http://schemas.microsoft.com/office/powerpoint/2010/main" val="180205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17D58B9-2A35-A74E-B5D2-D49AA2C32C0B}" type="datetimeFigureOut">
              <a:rPr lang="en-US" smtClean="0"/>
              <a:t>11/12/20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D492E0-1603-3044-AAF3-EB0D8D0C1021}" type="slidenum">
              <a:rPr lang="en-US" smtClean="0"/>
              <a:t>‹#›</a:t>
            </a:fld>
            <a:endParaRPr lang="en-US"/>
          </a:p>
        </p:txBody>
      </p:sp>
    </p:spTree>
    <p:extLst>
      <p:ext uri="{BB962C8B-B14F-4D97-AF65-F5344CB8AC3E}">
        <p14:creationId xmlns:p14="http://schemas.microsoft.com/office/powerpoint/2010/main" val="34070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17D58B9-2A35-A74E-B5D2-D49AA2C32C0B}" type="datetimeFigureOut">
              <a:rPr lang="en-US" smtClean="0"/>
              <a:t>11/12/20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D492E0-1603-3044-AAF3-EB0D8D0C1021}" type="slidenum">
              <a:rPr lang="en-US" smtClean="0"/>
              <a:t>‹#›</a:t>
            </a:fld>
            <a:endParaRPr lang="en-US"/>
          </a:p>
        </p:txBody>
      </p:sp>
    </p:spTree>
    <p:extLst>
      <p:ext uri="{BB962C8B-B14F-4D97-AF65-F5344CB8AC3E}">
        <p14:creationId xmlns:p14="http://schemas.microsoft.com/office/powerpoint/2010/main" val="1513366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17D58B9-2A35-A74E-B5D2-D49AA2C32C0B}" type="datetimeFigureOut">
              <a:rPr lang="en-US" smtClean="0"/>
              <a:t>11/12/20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D492E0-1603-3044-AAF3-EB0D8D0C1021}" type="slidenum">
              <a:rPr lang="en-US" smtClean="0"/>
              <a:t>‹#›</a:t>
            </a:fld>
            <a:endParaRPr lang="en-US"/>
          </a:p>
        </p:txBody>
      </p:sp>
    </p:spTree>
    <p:extLst>
      <p:ext uri="{BB962C8B-B14F-4D97-AF65-F5344CB8AC3E}">
        <p14:creationId xmlns:p14="http://schemas.microsoft.com/office/powerpoint/2010/main" val="4048572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7D58B9-2A35-A74E-B5D2-D49AA2C32C0B}" type="datetimeFigureOut">
              <a:rPr lang="en-US" smtClean="0"/>
              <a:t>11/12/20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D492E0-1603-3044-AAF3-EB0D8D0C1021}" type="slidenum">
              <a:rPr lang="en-US" smtClean="0"/>
              <a:t>‹#›</a:t>
            </a:fld>
            <a:endParaRPr lang="en-US"/>
          </a:p>
        </p:txBody>
      </p:sp>
    </p:spTree>
    <p:extLst>
      <p:ext uri="{BB962C8B-B14F-4D97-AF65-F5344CB8AC3E}">
        <p14:creationId xmlns:p14="http://schemas.microsoft.com/office/powerpoint/2010/main" val="1656373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17D58B9-2A35-A74E-B5D2-D49AA2C32C0B}" type="datetimeFigureOut">
              <a:rPr lang="en-US" smtClean="0"/>
              <a:t>11/12/20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D492E0-1603-3044-AAF3-EB0D8D0C1021}" type="slidenum">
              <a:rPr lang="en-US" smtClean="0"/>
              <a:t>‹#›</a:t>
            </a:fld>
            <a:endParaRPr lang="en-US"/>
          </a:p>
        </p:txBody>
      </p:sp>
    </p:spTree>
    <p:extLst>
      <p:ext uri="{BB962C8B-B14F-4D97-AF65-F5344CB8AC3E}">
        <p14:creationId xmlns:p14="http://schemas.microsoft.com/office/powerpoint/2010/main" val="228393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17D58B9-2A35-A74E-B5D2-D49AA2C32C0B}" type="datetimeFigureOut">
              <a:rPr lang="en-US" smtClean="0"/>
              <a:t>11/12/20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D492E0-1603-3044-AAF3-EB0D8D0C1021}" type="slidenum">
              <a:rPr lang="en-US" smtClean="0"/>
              <a:t>‹#›</a:t>
            </a:fld>
            <a:endParaRPr lang="en-US"/>
          </a:p>
        </p:txBody>
      </p:sp>
    </p:spTree>
    <p:extLst>
      <p:ext uri="{BB962C8B-B14F-4D97-AF65-F5344CB8AC3E}">
        <p14:creationId xmlns:p14="http://schemas.microsoft.com/office/powerpoint/2010/main" val="932172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7D58B9-2A35-A74E-B5D2-D49AA2C32C0B}" type="datetimeFigureOut">
              <a:rPr lang="en-US" smtClean="0"/>
              <a:t>11/12/20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D492E0-1603-3044-AAF3-EB0D8D0C1021}" type="slidenum">
              <a:rPr lang="en-US" smtClean="0"/>
              <a:t>‹#›</a:t>
            </a:fld>
            <a:endParaRPr lang="en-US"/>
          </a:p>
        </p:txBody>
      </p:sp>
    </p:spTree>
    <p:extLst>
      <p:ext uri="{BB962C8B-B14F-4D97-AF65-F5344CB8AC3E}">
        <p14:creationId xmlns:p14="http://schemas.microsoft.com/office/powerpoint/2010/main" val="3438164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9144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935193" y="-479"/>
            <a:ext cx="7101526"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9"/>
            <a:ext cx="6993732"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FC4551C-CAE8-6E45-BCA6-06315E6472B4}"/>
              </a:ext>
            </a:extLst>
          </p:cNvPr>
          <p:cNvSpPr>
            <a:spLocks noGrp="1"/>
          </p:cNvSpPr>
          <p:nvPr>
            <p:ph type="ctrTitle"/>
          </p:nvPr>
        </p:nvSpPr>
        <p:spPr>
          <a:xfrm>
            <a:off x="603504" y="962246"/>
            <a:ext cx="4828275" cy="2611967"/>
          </a:xfrm>
        </p:spPr>
        <p:txBody>
          <a:bodyPr anchor="b">
            <a:normAutofit/>
          </a:bodyPr>
          <a:lstStyle/>
          <a:p>
            <a:pPr algn="l"/>
            <a:r>
              <a:rPr lang="en-US" sz="4700" dirty="0"/>
              <a:t>Matthew 25: 31-46</a:t>
            </a:r>
          </a:p>
        </p:txBody>
      </p:sp>
      <p:sp>
        <p:nvSpPr>
          <p:cNvPr id="3" name="Subtitle 2">
            <a:extLst>
              <a:ext uri="{FF2B5EF4-FFF2-40B4-BE49-F238E27FC236}">
                <a16:creationId xmlns:a16="http://schemas.microsoft.com/office/drawing/2014/main" id="{2CBDDB53-7084-254A-9531-7541B6196DCA}"/>
              </a:ext>
            </a:extLst>
          </p:cNvPr>
          <p:cNvSpPr>
            <a:spLocks noGrp="1"/>
          </p:cNvSpPr>
          <p:nvPr>
            <p:ph type="subTitle" idx="1"/>
          </p:nvPr>
        </p:nvSpPr>
        <p:spPr>
          <a:xfrm>
            <a:off x="603504" y="3719618"/>
            <a:ext cx="4358240" cy="1155525"/>
          </a:xfrm>
        </p:spPr>
        <p:txBody>
          <a:bodyPr anchor="t">
            <a:normAutofit/>
          </a:bodyPr>
          <a:lstStyle/>
          <a:p>
            <a:pPr algn="l"/>
            <a:r>
              <a:rPr lang="en-AU" sz="1700" dirty="0"/>
              <a:t>Parable of the sheep and the goats </a:t>
            </a:r>
          </a:p>
          <a:p>
            <a:pPr algn="l"/>
            <a:r>
              <a:rPr lang="en-AU" sz="1800" dirty="0"/>
              <a:t>(RNJB version)</a:t>
            </a:r>
            <a:endParaRPr lang="en-NZ" sz="1800" dirty="0"/>
          </a:p>
          <a:p>
            <a:pPr algn="l"/>
            <a:endParaRPr lang="en-US" sz="1700" dirty="0"/>
          </a:p>
        </p:txBody>
      </p:sp>
    </p:spTree>
    <p:extLst>
      <p:ext uri="{BB962C8B-B14F-4D97-AF65-F5344CB8AC3E}">
        <p14:creationId xmlns:p14="http://schemas.microsoft.com/office/powerpoint/2010/main" val="278435464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725"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0C876FA-9FD1-1F4D-BEEF-46F088361E1E}"/>
              </a:ext>
            </a:extLst>
          </p:cNvPr>
          <p:cNvSpPr>
            <a:spLocks noGrp="1"/>
          </p:cNvSpPr>
          <p:nvPr>
            <p:ph idx="1"/>
          </p:nvPr>
        </p:nvSpPr>
        <p:spPr>
          <a:xfrm>
            <a:off x="1109473" y="365125"/>
            <a:ext cx="7405876" cy="5811837"/>
          </a:xfrm>
        </p:spPr>
        <p:txBody>
          <a:bodyPr anchor="ctr">
            <a:normAutofit/>
          </a:bodyPr>
          <a:lstStyle/>
          <a:p>
            <a:pPr marL="0" indent="0">
              <a:buNone/>
            </a:pPr>
            <a:r>
              <a:rPr lang="en-AU" dirty="0"/>
              <a:t>	</a:t>
            </a:r>
            <a:r>
              <a:rPr lang="en-AU" sz="3200" dirty="0"/>
              <a:t>Then he will answer, “Amen I say to 	you, in so far as you neglected to do 	this to one of the least of these, you 	neglected to do it to me.” </a:t>
            </a:r>
            <a:endParaRPr lang="en-NZ" sz="3200" dirty="0"/>
          </a:p>
          <a:p>
            <a:pPr marL="0" indent="0">
              <a:buNone/>
            </a:pPr>
            <a:r>
              <a:rPr lang="en-AU" sz="3200" dirty="0"/>
              <a:t>	</a:t>
            </a:r>
            <a:endParaRPr lang="en-US" sz="1700" dirty="0">
              <a:solidFill>
                <a:srgbClr val="FFFFFF"/>
              </a:solidFill>
            </a:endParaRPr>
          </a:p>
        </p:txBody>
      </p:sp>
    </p:spTree>
    <p:extLst>
      <p:ext uri="{BB962C8B-B14F-4D97-AF65-F5344CB8AC3E}">
        <p14:creationId xmlns:p14="http://schemas.microsoft.com/office/powerpoint/2010/main" val="3176037134"/>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725"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0C876FA-9FD1-1F4D-BEEF-46F088361E1E}"/>
              </a:ext>
            </a:extLst>
          </p:cNvPr>
          <p:cNvSpPr>
            <a:spLocks noGrp="1"/>
          </p:cNvSpPr>
          <p:nvPr>
            <p:ph idx="1"/>
          </p:nvPr>
        </p:nvSpPr>
        <p:spPr>
          <a:xfrm>
            <a:off x="1109473" y="365125"/>
            <a:ext cx="7405876" cy="5811837"/>
          </a:xfrm>
        </p:spPr>
        <p:txBody>
          <a:bodyPr anchor="ctr">
            <a:normAutofit/>
          </a:bodyPr>
          <a:lstStyle/>
          <a:p>
            <a:pPr marL="0" indent="0">
              <a:buNone/>
            </a:pPr>
            <a:r>
              <a:rPr lang="en-AU" sz="3200" dirty="0"/>
              <a:t>		And they will go away to eternal 		punishment, and the righteous 		to eternal life.</a:t>
            </a:r>
            <a:endParaRPr lang="en-NZ" sz="3200" dirty="0"/>
          </a:p>
          <a:p>
            <a:pPr marL="0" indent="0">
              <a:buNone/>
            </a:pPr>
            <a:r>
              <a:rPr lang="en-AU" sz="3200" dirty="0"/>
              <a:t>	</a:t>
            </a:r>
            <a:endParaRPr lang="en-NZ" sz="3200" dirty="0"/>
          </a:p>
          <a:p>
            <a:endParaRPr lang="en-US" sz="1700" dirty="0">
              <a:solidFill>
                <a:srgbClr val="FFFFFF"/>
              </a:solidFill>
            </a:endParaRPr>
          </a:p>
        </p:txBody>
      </p:sp>
    </p:spTree>
    <p:extLst>
      <p:ext uri="{BB962C8B-B14F-4D97-AF65-F5344CB8AC3E}">
        <p14:creationId xmlns:p14="http://schemas.microsoft.com/office/powerpoint/2010/main" val="1572719215"/>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725"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0C876FA-9FD1-1F4D-BEEF-46F088361E1E}"/>
              </a:ext>
            </a:extLst>
          </p:cNvPr>
          <p:cNvSpPr>
            <a:spLocks noGrp="1"/>
          </p:cNvSpPr>
          <p:nvPr>
            <p:ph idx="1"/>
          </p:nvPr>
        </p:nvSpPr>
        <p:spPr>
          <a:xfrm>
            <a:off x="1109473" y="365125"/>
            <a:ext cx="7405876" cy="5811837"/>
          </a:xfrm>
        </p:spPr>
        <p:txBody>
          <a:bodyPr anchor="ctr">
            <a:normAutofit/>
          </a:bodyPr>
          <a:lstStyle/>
          <a:p>
            <a:pPr marL="0" indent="0" algn="ctr">
              <a:buNone/>
            </a:pPr>
            <a:r>
              <a:rPr lang="en-AU" dirty="0"/>
              <a:t>	</a:t>
            </a:r>
            <a:r>
              <a:rPr lang="en-AU" sz="3200" i="1" dirty="0">
                <a:solidFill>
                  <a:schemeClr val="accent5">
                    <a:lumMod val="20000"/>
                    <a:lumOff val="80000"/>
                  </a:schemeClr>
                </a:solidFill>
              </a:rPr>
              <a:t>In silence reflect on this</a:t>
            </a:r>
          </a:p>
          <a:p>
            <a:pPr marL="0" indent="0" algn="ctr">
              <a:buNone/>
            </a:pPr>
            <a:r>
              <a:rPr lang="en-AU" sz="3200" i="1" dirty="0">
                <a:solidFill>
                  <a:schemeClr val="accent5">
                    <a:lumMod val="20000"/>
                    <a:lumOff val="80000"/>
                  </a:schemeClr>
                </a:solidFill>
              </a:rPr>
              <a:t>		 gospel  message.</a:t>
            </a:r>
            <a:r>
              <a:rPr lang="en-AU" sz="3200" dirty="0"/>
              <a:t>	</a:t>
            </a:r>
            <a:endParaRPr lang="en-US" sz="3200" dirty="0">
              <a:solidFill>
                <a:srgbClr val="FFFFFF"/>
              </a:solidFill>
            </a:endParaRPr>
          </a:p>
        </p:txBody>
      </p:sp>
    </p:spTree>
    <p:extLst>
      <p:ext uri="{BB962C8B-B14F-4D97-AF65-F5344CB8AC3E}">
        <p14:creationId xmlns:p14="http://schemas.microsoft.com/office/powerpoint/2010/main" val="271810306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725"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0C876FA-9FD1-1F4D-BEEF-46F088361E1E}"/>
              </a:ext>
            </a:extLst>
          </p:cNvPr>
          <p:cNvSpPr>
            <a:spLocks noGrp="1"/>
          </p:cNvSpPr>
          <p:nvPr>
            <p:ph idx="1"/>
          </p:nvPr>
        </p:nvSpPr>
        <p:spPr>
          <a:xfrm>
            <a:off x="1109473" y="365125"/>
            <a:ext cx="7405876" cy="5811837"/>
          </a:xfrm>
        </p:spPr>
        <p:txBody>
          <a:bodyPr anchor="ctr">
            <a:normAutofit/>
          </a:bodyPr>
          <a:lstStyle/>
          <a:p>
            <a:pPr marL="0" indent="0">
              <a:buNone/>
            </a:pPr>
            <a:r>
              <a:rPr lang="en-AU" dirty="0"/>
              <a:t>	</a:t>
            </a:r>
            <a:r>
              <a:rPr lang="en-AU" sz="3200" dirty="0"/>
              <a:t>When the Son of man comes in his 	glory, escorted by all the angels, then 	he will take his seat on his throne of 	glory. All nations will be assembled 	before him and he will separate them 	one from another as the shepherd 	separates sheep from 	goats.</a:t>
            </a:r>
            <a:endParaRPr lang="en-NZ" sz="3200" dirty="0"/>
          </a:p>
          <a:p>
            <a:endParaRPr lang="en-US" sz="1700" dirty="0">
              <a:solidFill>
                <a:srgbClr val="FFFFFF"/>
              </a:solidFill>
            </a:endParaRPr>
          </a:p>
        </p:txBody>
      </p:sp>
    </p:spTree>
    <p:extLst>
      <p:ext uri="{BB962C8B-B14F-4D97-AF65-F5344CB8AC3E}">
        <p14:creationId xmlns:p14="http://schemas.microsoft.com/office/powerpoint/2010/main" val="11565896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725"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0C876FA-9FD1-1F4D-BEEF-46F088361E1E}"/>
              </a:ext>
            </a:extLst>
          </p:cNvPr>
          <p:cNvSpPr>
            <a:spLocks noGrp="1"/>
          </p:cNvSpPr>
          <p:nvPr>
            <p:ph idx="1"/>
          </p:nvPr>
        </p:nvSpPr>
        <p:spPr>
          <a:xfrm>
            <a:off x="1109473" y="365125"/>
            <a:ext cx="7405876" cy="5811837"/>
          </a:xfrm>
        </p:spPr>
        <p:txBody>
          <a:bodyPr anchor="ctr">
            <a:normAutofit lnSpcReduction="10000"/>
          </a:bodyPr>
          <a:lstStyle/>
          <a:p>
            <a:pPr marL="0" indent="0">
              <a:buNone/>
            </a:pPr>
            <a:r>
              <a:rPr lang="en-AU" sz="3200" dirty="0"/>
              <a:t>	</a:t>
            </a:r>
          </a:p>
          <a:p>
            <a:pPr marL="0" indent="0">
              <a:buNone/>
            </a:pPr>
            <a:r>
              <a:rPr lang="en-AU" sz="3200" dirty="0"/>
              <a:t>	</a:t>
            </a:r>
          </a:p>
          <a:p>
            <a:pPr marL="0" indent="0">
              <a:buNone/>
            </a:pPr>
            <a:r>
              <a:rPr lang="en-AU" sz="3200" dirty="0"/>
              <a:t>	He will place the sheep on his right 	hand and the goats on his left. </a:t>
            </a:r>
            <a:r>
              <a:rPr lang="en-NZ" sz="3200" dirty="0"/>
              <a:t> </a:t>
            </a:r>
            <a:r>
              <a:rPr lang="en-AU" sz="3200" dirty="0"/>
              <a:t>Then 	the King will say to those on his right 	hand.</a:t>
            </a:r>
          </a:p>
          <a:p>
            <a:pPr marL="0" indent="0">
              <a:buNone/>
            </a:pPr>
            <a:endParaRPr lang="en-NZ" sz="3200" dirty="0"/>
          </a:p>
          <a:p>
            <a:pPr marL="0" indent="0">
              <a:buNone/>
            </a:pPr>
            <a:r>
              <a:rPr lang="en-AU" sz="3200" dirty="0"/>
              <a:t>	“Come you that are blessed by my 	Father, inherit the kingdom prepared 	for you since the foundation of the 	world. “</a:t>
            </a:r>
            <a:endParaRPr lang="en-NZ" sz="3200" dirty="0"/>
          </a:p>
          <a:p>
            <a:pPr marL="0" indent="0">
              <a:buNone/>
            </a:pPr>
            <a:r>
              <a:rPr lang="en-AU" sz="3200" dirty="0"/>
              <a:t>	</a:t>
            </a:r>
            <a:endParaRPr lang="en-NZ" sz="3200" dirty="0"/>
          </a:p>
          <a:p>
            <a:endParaRPr lang="en-US" sz="1700" dirty="0">
              <a:solidFill>
                <a:srgbClr val="FFFFFF"/>
              </a:solidFill>
            </a:endParaRPr>
          </a:p>
        </p:txBody>
      </p:sp>
    </p:spTree>
    <p:extLst>
      <p:ext uri="{BB962C8B-B14F-4D97-AF65-F5344CB8AC3E}">
        <p14:creationId xmlns:p14="http://schemas.microsoft.com/office/powerpoint/2010/main" val="293716405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725"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0C876FA-9FD1-1F4D-BEEF-46F088361E1E}"/>
              </a:ext>
            </a:extLst>
          </p:cNvPr>
          <p:cNvSpPr>
            <a:spLocks noGrp="1"/>
          </p:cNvSpPr>
          <p:nvPr>
            <p:ph idx="1"/>
          </p:nvPr>
        </p:nvSpPr>
        <p:spPr>
          <a:xfrm>
            <a:off x="1109473" y="365125"/>
            <a:ext cx="7730592" cy="5811837"/>
          </a:xfrm>
        </p:spPr>
        <p:txBody>
          <a:bodyPr anchor="ctr">
            <a:normAutofit/>
          </a:bodyPr>
          <a:lstStyle/>
          <a:p>
            <a:pPr marL="0" indent="0">
              <a:buNone/>
            </a:pPr>
            <a:r>
              <a:rPr lang="en-AU" sz="3200" dirty="0"/>
              <a:t>	“For I was hungry and you gave me 	food, I was thirsty and you gave me 	drink, I was a stranger and you 	welcomed me, needing clothes and 	you clothed me, sick and you visited 	me, in prison and you came to see 	me."</a:t>
            </a:r>
            <a:endParaRPr lang="en-NZ" sz="3200" dirty="0"/>
          </a:p>
          <a:p>
            <a:pPr marL="0" indent="0">
              <a:buNone/>
            </a:pPr>
            <a:r>
              <a:rPr lang="en-AU" sz="3200" dirty="0"/>
              <a:t>	</a:t>
            </a:r>
            <a:endParaRPr lang="en-US" sz="1700" dirty="0">
              <a:solidFill>
                <a:srgbClr val="FFFFFF"/>
              </a:solidFill>
            </a:endParaRPr>
          </a:p>
        </p:txBody>
      </p:sp>
    </p:spTree>
    <p:extLst>
      <p:ext uri="{BB962C8B-B14F-4D97-AF65-F5344CB8AC3E}">
        <p14:creationId xmlns:p14="http://schemas.microsoft.com/office/powerpoint/2010/main" val="101842727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725"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0C876FA-9FD1-1F4D-BEEF-46F088361E1E}"/>
              </a:ext>
            </a:extLst>
          </p:cNvPr>
          <p:cNvSpPr>
            <a:spLocks noGrp="1"/>
          </p:cNvSpPr>
          <p:nvPr>
            <p:ph idx="1"/>
          </p:nvPr>
        </p:nvSpPr>
        <p:spPr>
          <a:xfrm>
            <a:off x="1109473" y="365125"/>
            <a:ext cx="7405876" cy="5811837"/>
          </a:xfrm>
        </p:spPr>
        <p:txBody>
          <a:bodyPr anchor="ctr">
            <a:normAutofit/>
          </a:bodyPr>
          <a:lstStyle/>
          <a:p>
            <a:pPr marL="0" indent="0">
              <a:buNone/>
            </a:pPr>
            <a:r>
              <a:rPr lang="en-AU" dirty="0"/>
              <a:t>	</a:t>
            </a:r>
            <a:r>
              <a:rPr lang="en-AU" sz="3200" dirty="0"/>
              <a:t>Then the righteous will say to him in 	reply, “Lord when did we see you 	hungry and feed you, or thirsty and 	give you drink? When did we see you 	a stranger and welcome you, needing 	clothes and we clothed you? When 	did we see you sick or in prison and 	go to you?” </a:t>
            </a:r>
            <a:endParaRPr lang="en-NZ" sz="3200" dirty="0"/>
          </a:p>
          <a:p>
            <a:pPr marL="0" indent="0">
              <a:buNone/>
            </a:pPr>
            <a:r>
              <a:rPr lang="en-AU" sz="3200" dirty="0"/>
              <a:t>	</a:t>
            </a:r>
            <a:endParaRPr lang="en-US" sz="1700" dirty="0">
              <a:solidFill>
                <a:srgbClr val="FFFFFF"/>
              </a:solidFill>
            </a:endParaRPr>
          </a:p>
        </p:txBody>
      </p:sp>
    </p:spTree>
    <p:extLst>
      <p:ext uri="{BB962C8B-B14F-4D97-AF65-F5344CB8AC3E}">
        <p14:creationId xmlns:p14="http://schemas.microsoft.com/office/powerpoint/2010/main" val="258474407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725"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0C876FA-9FD1-1F4D-BEEF-46F088361E1E}"/>
              </a:ext>
            </a:extLst>
          </p:cNvPr>
          <p:cNvSpPr>
            <a:spLocks noGrp="1"/>
          </p:cNvSpPr>
          <p:nvPr>
            <p:ph idx="1"/>
          </p:nvPr>
        </p:nvSpPr>
        <p:spPr>
          <a:xfrm>
            <a:off x="1109473" y="365125"/>
            <a:ext cx="7405876" cy="5811837"/>
          </a:xfrm>
        </p:spPr>
        <p:txBody>
          <a:bodyPr anchor="ctr">
            <a:normAutofit/>
          </a:bodyPr>
          <a:lstStyle/>
          <a:p>
            <a:pPr marL="0" indent="0">
              <a:buNone/>
            </a:pPr>
            <a:r>
              <a:rPr lang="en-AU" dirty="0"/>
              <a:t>	</a:t>
            </a:r>
            <a:r>
              <a:rPr lang="en-AU" sz="3200" dirty="0"/>
              <a:t>And the King will answer, “Amen I say 	to you, in so far as you did this to one 	of the least of these brothers or 	sisters of mine, you did it to me.” </a:t>
            </a:r>
            <a:endParaRPr lang="en-NZ" sz="3200" dirty="0"/>
          </a:p>
          <a:p>
            <a:pPr marL="0" indent="0">
              <a:buNone/>
            </a:pPr>
            <a:r>
              <a:rPr lang="en-AU" sz="3200" dirty="0"/>
              <a:t>	</a:t>
            </a:r>
            <a:endParaRPr lang="en-US" sz="1700" dirty="0">
              <a:solidFill>
                <a:srgbClr val="FFFFFF"/>
              </a:solidFill>
            </a:endParaRPr>
          </a:p>
        </p:txBody>
      </p:sp>
    </p:spTree>
    <p:extLst>
      <p:ext uri="{BB962C8B-B14F-4D97-AF65-F5344CB8AC3E}">
        <p14:creationId xmlns:p14="http://schemas.microsoft.com/office/powerpoint/2010/main" val="117981934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725"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0C876FA-9FD1-1F4D-BEEF-46F088361E1E}"/>
              </a:ext>
            </a:extLst>
          </p:cNvPr>
          <p:cNvSpPr>
            <a:spLocks noGrp="1"/>
          </p:cNvSpPr>
          <p:nvPr>
            <p:ph idx="1"/>
          </p:nvPr>
        </p:nvSpPr>
        <p:spPr>
          <a:xfrm>
            <a:off x="1109473" y="365125"/>
            <a:ext cx="7405876" cy="5811837"/>
          </a:xfrm>
        </p:spPr>
        <p:txBody>
          <a:bodyPr anchor="ctr">
            <a:normAutofit/>
          </a:bodyPr>
          <a:lstStyle/>
          <a:p>
            <a:pPr marL="0" indent="0">
              <a:buNone/>
            </a:pPr>
            <a:r>
              <a:rPr lang="en-AU" dirty="0"/>
              <a:t>	</a:t>
            </a:r>
            <a:r>
              <a:rPr lang="en-AU" sz="3200" dirty="0"/>
              <a:t>Then he will say to those on his left 	hand, “Go away from me accursed, to 	the eternal fire prepared for the devil 	and his angels."</a:t>
            </a:r>
            <a:endParaRPr lang="en-NZ" sz="3200" dirty="0"/>
          </a:p>
          <a:p>
            <a:pPr marL="0" indent="0">
              <a:buNone/>
            </a:pPr>
            <a:r>
              <a:rPr lang="en-AU" sz="3200" dirty="0"/>
              <a:t>	</a:t>
            </a:r>
            <a:endParaRPr lang="en-US" sz="3200" dirty="0">
              <a:solidFill>
                <a:srgbClr val="FFFFFF"/>
              </a:solidFill>
            </a:endParaRPr>
          </a:p>
        </p:txBody>
      </p:sp>
    </p:spTree>
    <p:extLst>
      <p:ext uri="{BB962C8B-B14F-4D97-AF65-F5344CB8AC3E}">
        <p14:creationId xmlns:p14="http://schemas.microsoft.com/office/powerpoint/2010/main" val="406759026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725"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0C876FA-9FD1-1F4D-BEEF-46F088361E1E}"/>
              </a:ext>
            </a:extLst>
          </p:cNvPr>
          <p:cNvSpPr>
            <a:spLocks noGrp="1"/>
          </p:cNvSpPr>
          <p:nvPr>
            <p:ph idx="1"/>
          </p:nvPr>
        </p:nvSpPr>
        <p:spPr>
          <a:xfrm>
            <a:off x="1109473" y="365125"/>
            <a:ext cx="7405876" cy="5811837"/>
          </a:xfrm>
        </p:spPr>
        <p:txBody>
          <a:bodyPr anchor="ctr">
            <a:normAutofit/>
          </a:bodyPr>
          <a:lstStyle/>
          <a:p>
            <a:pPr marL="0" indent="0">
              <a:buNone/>
            </a:pPr>
            <a:r>
              <a:rPr lang="en-AU" dirty="0"/>
              <a:t>	“</a:t>
            </a:r>
            <a:r>
              <a:rPr lang="en-AU" sz="3200" dirty="0"/>
              <a:t>For I was hungry and you did not 	give me food, I was thirsty and you 	did not give me anything to drink, I 	was a stranger and you did not 	welcome me, needing clothes and 	you never clothed me, sick and in 	prison and you did not visit me.”</a:t>
            </a:r>
            <a:endParaRPr lang="en-NZ" sz="3200" dirty="0"/>
          </a:p>
          <a:p>
            <a:pPr marL="0" indent="0">
              <a:buNone/>
            </a:pPr>
            <a:r>
              <a:rPr lang="en-AU" sz="3200" dirty="0"/>
              <a:t>	</a:t>
            </a:r>
            <a:endParaRPr lang="en-US" sz="3200" dirty="0">
              <a:solidFill>
                <a:srgbClr val="FFFFFF"/>
              </a:solidFill>
            </a:endParaRPr>
          </a:p>
        </p:txBody>
      </p:sp>
    </p:spTree>
    <p:extLst>
      <p:ext uri="{BB962C8B-B14F-4D97-AF65-F5344CB8AC3E}">
        <p14:creationId xmlns:p14="http://schemas.microsoft.com/office/powerpoint/2010/main" val="274959644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725"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0C876FA-9FD1-1F4D-BEEF-46F088361E1E}"/>
              </a:ext>
            </a:extLst>
          </p:cNvPr>
          <p:cNvSpPr>
            <a:spLocks noGrp="1"/>
          </p:cNvSpPr>
          <p:nvPr>
            <p:ph idx="1"/>
          </p:nvPr>
        </p:nvSpPr>
        <p:spPr>
          <a:xfrm>
            <a:off x="1109473" y="365125"/>
            <a:ext cx="7405876" cy="5811837"/>
          </a:xfrm>
        </p:spPr>
        <p:txBody>
          <a:bodyPr anchor="ctr">
            <a:normAutofit/>
          </a:bodyPr>
          <a:lstStyle/>
          <a:p>
            <a:pPr marL="0" indent="0">
              <a:buNone/>
            </a:pPr>
            <a:r>
              <a:rPr lang="en-AU" dirty="0"/>
              <a:t>	Then they in their turn will ask, “Lord, 	when did we see you hungry or thirsty, a 	stranger or needing clothes, sick or in 	prison, and did not come to your aid?”</a:t>
            </a:r>
            <a:endParaRPr lang="en-NZ" dirty="0"/>
          </a:p>
          <a:p>
            <a:endParaRPr lang="en-US" sz="1700" dirty="0">
              <a:solidFill>
                <a:srgbClr val="FFFFFF"/>
              </a:solidFill>
            </a:endParaRPr>
          </a:p>
        </p:txBody>
      </p:sp>
    </p:spTree>
    <p:extLst>
      <p:ext uri="{BB962C8B-B14F-4D97-AF65-F5344CB8AC3E}">
        <p14:creationId xmlns:p14="http://schemas.microsoft.com/office/powerpoint/2010/main" val="229554516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530</Words>
  <Application>Microsoft Macintosh PowerPoint</Application>
  <PresentationFormat>On-screen Show (4:3)</PresentationFormat>
  <Paragraphs>27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Matthew 25: 31-46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Matthew 25: 31-46</dc:title>
  <dc:creator>Catherine Gibbs</dc:creator>
  <cp:lastModifiedBy>Catherine Gibbs</cp:lastModifiedBy>
  <cp:revision>31</cp:revision>
  <dcterms:created xsi:type="dcterms:W3CDTF">2020-11-12T06:14:50Z</dcterms:created>
  <dcterms:modified xsi:type="dcterms:W3CDTF">2020-11-12T06:34:53Z</dcterms:modified>
</cp:coreProperties>
</file>