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14"/>
    <p:restoredTop sz="94737"/>
  </p:normalViewPr>
  <p:slideViewPr>
    <p:cSldViewPr snapToGrid="0" snapToObjects="1">
      <p:cViewPr varScale="1">
        <p:scale>
          <a:sx n="59" d="100"/>
          <a:sy n="59" d="100"/>
        </p:scale>
        <p:origin x="19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7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8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2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4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D974-09E8-4544-ACD7-5F63D923D6FC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8B8D-E35D-2147-AA57-C17F0635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8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90D26-07CE-4B55-9589-C5983CD7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1" r="2" b="2"/>
          <a:stretch/>
        </p:blipFill>
        <p:spPr>
          <a:xfrm>
            <a:off x="2642616" y="10"/>
            <a:ext cx="6501384" cy="5714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715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4DEEA-FDA1-A340-8E3A-7F464B1F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935302"/>
            <a:ext cx="3017520" cy="26701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800" b="1" dirty="0"/>
              <a:t>FOR THE BEAUTY OF THE EARTH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3845" y="318330"/>
            <a:ext cx="121920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789100"/>
            <a:ext cx="2983230" cy="152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6284E-C4FB-6142-A697-C3FAE6C9EDD4}"/>
              </a:ext>
            </a:extLst>
          </p:cNvPr>
          <p:cNvSpPr txBox="1"/>
          <p:nvPr/>
        </p:nvSpPr>
        <p:spPr>
          <a:xfrm>
            <a:off x="662152" y="4256690"/>
            <a:ext cx="307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John Rutter</a:t>
            </a:r>
          </a:p>
          <a:p>
            <a:r>
              <a:rPr lang="en-AU" dirty="0"/>
              <a:t>Kings College Choir Cambridge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6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EB50F1-3A7D-A349-9E74-1F3AE4925596}"/>
              </a:ext>
            </a:extLst>
          </p:cNvPr>
          <p:cNvSpPr txBox="1"/>
          <p:nvPr/>
        </p:nvSpPr>
        <p:spPr>
          <a:xfrm>
            <a:off x="1262742" y="1371600"/>
            <a:ext cx="444137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For the beauty of the earth</a:t>
            </a:r>
            <a:br>
              <a:rPr lang="en-NZ" sz="2400" dirty="0"/>
            </a:br>
            <a:r>
              <a:rPr lang="en-NZ" sz="2400" dirty="0"/>
              <a:t>For the beauty of the skies</a:t>
            </a:r>
            <a:br>
              <a:rPr lang="en-NZ" sz="2400" dirty="0"/>
            </a:br>
            <a:r>
              <a:rPr lang="en-NZ" sz="2400" dirty="0"/>
              <a:t>For the love</a:t>
            </a:r>
            <a:br>
              <a:rPr lang="en-NZ" sz="2400" dirty="0"/>
            </a:br>
            <a:r>
              <a:rPr lang="en-NZ" sz="2400" dirty="0"/>
              <a:t>Which from our birth</a:t>
            </a:r>
            <a:br>
              <a:rPr lang="en-NZ" sz="2400" dirty="0"/>
            </a:br>
            <a:r>
              <a:rPr lang="en-NZ" sz="2400" dirty="0"/>
              <a:t>Over and around us lies</a:t>
            </a:r>
            <a:br>
              <a:rPr lang="en-NZ" sz="2400" dirty="0"/>
            </a:br>
            <a:r>
              <a:rPr lang="en-NZ" sz="2400" dirty="0"/>
              <a:t>Over and around us lies</a:t>
            </a:r>
          </a:p>
          <a:p>
            <a:r>
              <a:rPr lang="en-NZ" sz="2400" dirty="0"/>
              <a:t>Lord of all to thee we raise</a:t>
            </a:r>
            <a:br>
              <a:rPr lang="en-NZ" sz="2400" dirty="0"/>
            </a:br>
            <a:r>
              <a:rPr lang="en-NZ" sz="2400" dirty="0"/>
              <a:t>This our joyful hymn of praise.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7A26B31C-C11D-B341-83AA-66B64027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755" y="2634344"/>
            <a:ext cx="3748245" cy="28111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873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715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5515"/>
            <a:ext cx="3750328" cy="450080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unset over a beach next to a body of water&#10;&#10;Description automatically generated">
            <a:extLst>
              <a:ext uri="{FF2B5EF4-FFF2-40B4-BE49-F238E27FC236}">
                <a16:creationId xmlns:a16="http://schemas.microsoft.com/office/drawing/2014/main" id="{EB6E5EAF-E58F-B04C-9546-2A5701161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9763" b="3015"/>
          <a:stretch/>
        </p:blipFill>
        <p:spPr>
          <a:xfrm>
            <a:off x="20" y="756025"/>
            <a:ext cx="3628510" cy="4219782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9C776-6D4D-264D-95AC-D86FFACD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018068"/>
            <a:ext cx="3733184" cy="3032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1600">
                <a:solidFill>
                  <a:srgbClr val="000000"/>
                </a:solidFill>
              </a:rPr>
              <a:t>For the beauty of the hour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Of the day and of the night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Hill and vale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And tree and flower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Sun and moon and stars of light</a:t>
            </a:r>
          </a:p>
          <a:p>
            <a:pPr marL="0" indent="0">
              <a:buNone/>
            </a:pPr>
            <a:r>
              <a:rPr lang="en-NZ" sz="1600">
                <a:solidFill>
                  <a:srgbClr val="000000"/>
                </a:solidFill>
              </a:rPr>
              <a:t>Lord of all to thee we raise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This our joyful hymn of praise.</a:t>
            </a:r>
          </a:p>
          <a:p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DDBF-1CFF-9647-9362-A39FC3FAB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06286"/>
            <a:ext cx="5511800" cy="3841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For the joy of human love</a:t>
            </a:r>
            <a:br>
              <a:rPr lang="en-NZ" sz="2400" dirty="0"/>
            </a:br>
            <a:r>
              <a:rPr lang="en-NZ" sz="2400" dirty="0"/>
              <a:t>Brother, sister, parent, child</a:t>
            </a:r>
            <a:br>
              <a:rPr lang="en-NZ" sz="2400" dirty="0"/>
            </a:br>
            <a:r>
              <a:rPr lang="en-NZ" sz="2400" dirty="0"/>
              <a:t>Friends on earth</a:t>
            </a:r>
            <a:br>
              <a:rPr lang="en-NZ" sz="2400" dirty="0"/>
            </a:br>
            <a:r>
              <a:rPr lang="en-NZ" sz="2400" dirty="0"/>
              <a:t>And friends above</a:t>
            </a:r>
            <a:br>
              <a:rPr lang="en-NZ" sz="2400" dirty="0"/>
            </a:br>
            <a:r>
              <a:rPr lang="en-NZ" sz="2400" dirty="0"/>
              <a:t>For a gentle</a:t>
            </a:r>
            <a:br>
              <a:rPr lang="en-NZ" sz="2400" dirty="0"/>
            </a:br>
            <a:r>
              <a:rPr lang="en-NZ" sz="2400" dirty="0"/>
              <a:t>Thoughts and mild</a:t>
            </a:r>
            <a:br>
              <a:rPr lang="en-NZ" sz="2400" dirty="0"/>
            </a:br>
            <a:r>
              <a:rPr lang="en-NZ" sz="2400" dirty="0"/>
              <a:t>For a gentle</a:t>
            </a:r>
            <a:br>
              <a:rPr lang="en-NZ" sz="2400" dirty="0"/>
            </a:br>
            <a:r>
              <a:rPr lang="en-NZ" sz="2400" dirty="0"/>
              <a:t>Thoughts and mild</a:t>
            </a:r>
          </a:p>
          <a:p>
            <a:pPr marL="0" indent="0">
              <a:buNone/>
            </a:pPr>
            <a:r>
              <a:rPr lang="en-NZ" sz="2400" dirty="0"/>
              <a:t>Lord of all to thee we raise</a:t>
            </a:r>
            <a:br>
              <a:rPr lang="en-NZ" sz="2400" dirty="0"/>
            </a:br>
            <a:r>
              <a:rPr lang="en-NZ" sz="2400" dirty="0"/>
              <a:t>This our joyful hymn of praise</a:t>
            </a:r>
          </a:p>
          <a:p>
            <a:endParaRPr lang="en-US" dirty="0"/>
          </a:p>
        </p:txBody>
      </p:sp>
      <p:pic>
        <p:nvPicPr>
          <p:cNvPr id="4" name="Picture 3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1A578471-D7AD-8047-BA1C-64C0E3B51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4" y="1271781"/>
            <a:ext cx="3322019" cy="3875689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30108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715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5515"/>
            <a:ext cx="3750328" cy="450080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vase filled with pink flowers on a table&#10;&#10;Description automatically generated">
            <a:extLst>
              <a:ext uri="{FF2B5EF4-FFF2-40B4-BE49-F238E27FC236}">
                <a16:creationId xmlns:a16="http://schemas.microsoft.com/office/drawing/2014/main" id="{396D4C84-BB23-344C-9ED3-054892171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1277" b="1501"/>
          <a:stretch/>
        </p:blipFill>
        <p:spPr>
          <a:xfrm>
            <a:off x="20" y="756025"/>
            <a:ext cx="3628510" cy="4219782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4BC8-9D6D-094A-863E-ACA820E5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018068"/>
            <a:ext cx="3733184" cy="3032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1600">
                <a:solidFill>
                  <a:srgbClr val="000000"/>
                </a:solidFill>
              </a:rPr>
              <a:t>For each perfect gift of thine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To our race so freely given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Graces human and divine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Flow'rs of earth and buds of heav'n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Flow'rs of earth and buds of heav’n.</a:t>
            </a:r>
          </a:p>
          <a:p>
            <a:pPr marL="0" indent="0">
              <a:buNone/>
            </a:pPr>
            <a:r>
              <a:rPr lang="en-NZ" sz="1600">
                <a:solidFill>
                  <a:srgbClr val="000000"/>
                </a:solidFill>
              </a:rPr>
              <a:t>Lord of all to thee we raise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This our joyful hymn, </a:t>
            </a:r>
          </a:p>
          <a:p>
            <a:pPr marL="0" indent="0">
              <a:buNone/>
            </a:pPr>
            <a:r>
              <a:rPr lang="en-NZ" sz="1600">
                <a:solidFill>
                  <a:srgbClr val="000000"/>
                </a:solidFill>
              </a:rPr>
              <a:t>our joyful hymn of praise</a:t>
            </a:r>
            <a:br>
              <a:rPr lang="en-NZ" sz="1600">
                <a:solidFill>
                  <a:srgbClr val="000000"/>
                </a:solidFill>
              </a:rPr>
            </a:br>
            <a:r>
              <a:rPr lang="en-NZ" sz="1600">
                <a:solidFill>
                  <a:srgbClr val="000000"/>
                </a:solidFill>
              </a:rPr>
              <a:t>This our joyful hymn of praise.</a:t>
            </a:r>
          </a:p>
          <a:p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6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221</Words>
  <Application>Microsoft Macintosh PowerPoint</Application>
  <PresentationFormat>On-screen Show (16:10)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FOR THE BEAUTY OF THE EARTH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BEAUTY OF THE EARTH</dc:title>
  <dc:creator>Catherine Gibbs</dc:creator>
  <cp:lastModifiedBy>Catherine Gibbs</cp:lastModifiedBy>
  <cp:revision>8</cp:revision>
  <dcterms:created xsi:type="dcterms:W3CDTF">2020-09-10T08:48:40Z</dcterms:created>
  <dcterms:modified xsi:type="dcterms:W3CDTF">2020-09-10T08:55:29Z</dcterms:modified>
</cp:coreProperties>
</file>