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9" r:id="rId2"/>
    <p:sldId id="1453" r:id="rId3"/>
    <p:sldId id="13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9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C5AFE-4DD1-4715-9618-841B5259680D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9BB81-2B2E-4C2B-A6BE-E4CFB6BDEF7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7359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8950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NZ">
              <a:latin typeface="Times New Roman" pitchFamily="18" charset="0"/>
            </a:endParaRPr>
          </a:p>
        </p:txBody>
      </p:sp>
      <p:sp>
        <p:nvSpPr>
          <p:cNvPr id="789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046D2-1DB0-4C14-B5EE-27A6359535D3}" type="slidenum">
              <a:rPr lang="en-NZ" sz="1200">
                <a:latin typeface="Calibri" pitchFamily="34" charset="0"/>
              </a:rPr>
              <a:pPr algn="r"/>
              <a:t>2</a:t>
            </a:fld>
            <a:endParaRPr lang="en-N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8950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NZ">
              <a:latin typeface="Times New Roman" pitchFamily="18" charset="0"/>
            </a:endParaRPr>
          </a:p>
        </p:txBody>
      </p:sp>
      <p:sp>
        <p:nvSpPr>
          <p:cNvPr id="789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046D2-1DB0-4C14-B5EE-27A6359535D3}" type="slidenum">
              <a:rPr lang="en-NZ" sz="1200">
                <a:latin typeface="Calibri" pitchFamily="34" charset="0"/>
              </a:rPr>
              <a:pPr algn="r"/>
              <a:t>3</a:t>
            </a:fld>
            <a:endParaRPr lang="en-N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602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690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62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808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699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696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105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29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19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679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128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7CEF-6FCE-4B48-965E-48F58374CCE6}" type="datetimeFigureOut">
              <a:rPr lang="en-NZ" smtClean="0"/>
              <a:t>22/08/23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1262-A326-46BC-ADA8-657B47140D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097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691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/>
              <a:t>Response</a:t>
            </a:r>
            <a:r>
              <a:rPr lang="en-NZ" baseline="0" dirty="0"/>
              <a:t> after 1</a:t>
            </a:r>
            <a:r>
              <a:rPr lang="en-NZ" baseline="30000" dirty="0"/>
              <a:t>st</a:t>
            </a:r>
            <a:r>
              <a:rPr lang="en-NZ" baseline="0" dirty="0"/>
              <a:t> &amp; 2</a:t>
            </a:r>
            <a:r>
              <a:rPr lang="en-NZ" baseline="30000" dirty="0"/>
              <a:t>nd</a:t>
            </a:r>
            <a:r>
              <a:rPr lang="en-NZ" baseline="0" dirty="0"/>
              <a:t> Reading </a:t>
            </a:r>
            <a:r>
              <a:rPr lang="en-NZ" dirty="0"/>
              <a:t>with background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826226"/>
            <a:ext cx="8802128" cy="40626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NZ" sz="3200" b="1" i="1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i="1" dirty="0" err="1">
                <a:latin typeface="Arial" pitchFamily="34" charset="0"/>
                <a:cs typeface="Arial" pitchFamily="34" charset="0"/>
              </a:rPr>
              <a:t>Proclaimer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:   </a:t>
            </a:r>
            <a:r>
              <a:rPr lang="en-NZ" sz="3600" i="1" dirty="0" err="1">
                <a:latin typeface="Arial" pitchFamily="34" charset="0"/>
                <a:cs typeface="Arial" pitchFamily="34" charset="0"/>
              </a:rPr>
              <a:t>Ko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i="1" dirty="0" err="1">
                <a:latin typeface="Arial" pitchFamily="34" charset="0"/>
                <a:cs typeface="Arial" pitchFamily="34" charset="0"/>
              </a:rPr>
              <a:t>Kupu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 a </a:t>
            </a:r>
            <a:r>
              <a:rPr lang="en-NZ" sz="3600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i="1" dirty="0" err="1">
                <a:latin typeface="Arial" pitchFamily="34" charset="0"/>
                <a:cs typeface="Arial" pitchFamily="34" charset="0"/>
              </a:rPr>
              <a:t>Ariki</a:t>
            </a:r>
            <a:r>
              <a:rPr lang="en-NZ" sz="3600" i="1" dirty="0">
                <a:latin typeface="Arial" pitchFamily="34" charset="0"/>
                <a:cs typeface="Arial" pitchFamily="34" charset="0"/>
              </a:rPr>
              <a:t>                  </a:t>
            </a:r>
            <a:endParaRPr lang="en-NZ" sz="36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i-NZ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	</a:t>
            </a:r>
            <a:r>
              <a:rPr lang="mi-NZ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(The Word of the Lord) </a:t>
            </a:r>
            <a:endParaRPr lang="en-NZ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NZ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NZ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NZ" sz="3600" b="1" i="1" dirty="0">
                <a:latin typeface="Arial" pitchFamily="34" charset="0"/>
                <a:cs typeface="Arial" pitchFamily="34" charset="0"/>
              </a:rPr>
              <a:t>All: </a:t>
            </a:r>
            <a:r>
              <a:rPr lang="en-NZ" sz="3600" b="1" i="1" dirty="0" err="1">
                <a:latin typeface="Arial" pitchFamily="34" charset="0"/>
                <a:cs typeface="Arial" pitchFamily="34" charset="0"/>
              </a:rPr>
              <a:t>Whakamoemiti</a:t>
            </a:r>
            <a:r>
              <a:rPr lang="en-NZ" sz="3600" b="1" i="1" dirty="0">
                <a:latin typeface="Arial" pitchFamily="34" charset="0"/>
                <a:cs typeface="Arial" pitchFamily="34" charset="0"/>
              </a:rPr>
              <a:t> ki </a:t>
            </a:r>
            <a:r>
              <a:rPr lang="en-NZ" sz="3600" b="1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b="1" i="1" dirty="0">
                <a:latin typeface="Arial" pitchFamily="34" charset="0"/>
                <a:cs typeface="Arial" pitchFamily="34" charset="0"/>
              </a:rPr>
              <a:t> Atua</a:t>
            </a:r>
          </a:p>
          <a:p>
            <a:r>
              <a:rPr lang="mi-NZ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mi-NZ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(Thanks be to God) </a:t>
            </a:r>
          </a:p>
          <a:p>
            <a:endParaRPr lang="en-NZ" sz="3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N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3" name="Subtitle 2"/>
          <p:cNvSpPr>
            <a:spLocks noGrp="1"/>
          </p:cNvSpPr>
          <p:nvPr>
            <p:ph type="subTitle" idx="4294967295"/>
          </p:nvPr>
        </p:nvSpPr>
        <p:spPr>
          <a:xfrm>
            <a:off x="486383" y="242347"/>
            <a:ext cx="8858250" cy="38893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mi-NZ" sz="8000" u="sng" dirty="0">
                <a:latin typeface="Arial" pitchFamily="34" charset="0"/>
                <a:cs typeface="Arial" pitchFamily="34" charset="0"/>
              </a:rPr>
              <a:t>Before the Gospel </a:t>
            </a:r>
            <a:endParaRPr lang="en-NZ" sz="8000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NZ" sz="36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NZ" sz="11200" b="1" dirty="0">
                <a:latin typeface="Arial" pitchFamily="34" charset="0"/>
                <a:cs typeface="Arial" pitchFamily="34" charset="0"/>
              </a:rPr>
              <a:t>Priest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en-NZ" sz="11200" dirty="0">
                <a:latin typeface="Arial" pitchFamily="34" charset="0"/>
                <a:cs typeface="Arial" pitchFamily="34" charset="0"/>
              </a:rPr>
              <a:t>Kia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noho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Ariki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a koutou</a:t>
            </a:r>
          </a:p>
          <a:p>
            <a:pPr marL="0" indent="0">
              <a:buNone/>
            </a:pPr>
            <a:r>
              <a:rPr lang="mi-NZ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(The Lord be with you) </a:t>
            </a:r>
          </a:p>
          <a:p>
            <a:pPr marL="0" indent="0">
              <a:buNone/>
            </a:pPr>
            <a:r>
              <a:rPr lang="en-NZ" sz="11200" b="1" dirty="0">
                <a:latin typeface="Arial" pitchFamily="34" charset="0"/>
                <a:cs typeface="Arial" pitchFamily="34" charset="0"/>
              </a:rPr>
              <a:t>People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: 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Ki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tōu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wairua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anō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hoki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mi-NZ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(And with your Spirit) </a:t>
            </a:r>
          </a:p>
          <a:p>
            <a:pPr marL="0" indent="0">
              <a:buNone/>
            </a:pPr>
            <a:endParaRPr lang="en-NZ" sz="9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NZ" sz="11200" b="1" dirty="0">
                <a:latin typeface="Arial" pitchFamily="34" charset="0"/>
                <a:cs typeface="Arial" pitchFamily="34" charset="0"/>
              </a:rPr>
              <a:t>Priest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n-NZ" sz="11200" dirty="0">
                <a:latin typeface="Arial" pitchFamily="34" charset="0"/>
                <a:cs typeface="Arial" pitchFamily="34" charset="0"/>
              </a:rPr>
              <a:t>Ko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Rongo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Pai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nō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Pukapuka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a 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Hāto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NZ" sz="11200" dirty="0">
                <a:latin typeface="Arial" pitchFamily="34" charset="0"/>
                <a:cs typeface="Arial" pitchFamily="34" charset="0"/>
              </a:rPr>
              <a:t>(</a:t>
            </a:r>
            <a:r>
              <a:rPr lang="en-NZ" sz="11200" dirty="0" err="1">
                <a:latin typeface="Arial" pitchFamily="34" charset="0"/>
                <a:cs typeface="Arial" pitchFamily="34" charset="0"/>
              </a:rPr>
              <a:t>Matiu</a:t>
            </a:r>
            <a:r>
              <a:rPr lang="en-NZ" sz="11200" dirty="0">
                <a:latin typeface="Arial" pitchFamily="34" charset="0"/>
                <a:cs typeface="Arial" pitchFamily="34" charset="0"/>
              </a:rPr>
              <a:t>, </a:t>
            </a:r>
            <a:r>
              <a:rPr lang="mi-NZ" sz="11200" dirty="0">
                <a:latin typeface="Arial" pitchFamily="34" charset="0"/>
                <a:cs typeface="Arial" pitchFamily="34" charset="0"/>
              </a:rPr>
              <a:t>Māka, Ruka, Hoani)</a:t>
            </a:r>
            <a:endParaRPr lang="en-NZ" sz="11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mi-NZ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(A reading from the Holy Gospel according to ........) </a:t>
            </a:r>
            <a:endParaRPr lang="en-NZ" sz="1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mi-NZ" sz="9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NZ" sz="11200" b="1" dirty="0">
                <a:latin typeface="Arial" pitchFamily="34" charset="0"/>
                <a:cs typeface="Arial" pitchFamily="34" charset="0"/>
              </a:rPr>
              <a:t>People: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Korōria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ā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koe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, e </a:t>
            </a:r>
            <a:r>
              <a:rPr lang="en-NZ" sz="112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11200" b="1" dirty="0">
                <a:latin typeface="Arial" pitchFamily="34" charset="0"/>
                <a:cs typeface="Arial" pitchFamily="34" charset="0"/>
              </a:rPr>
              <a:t> Ariki. </a:t>
            </a:r>
          </a:p>
          <a:p>
            <a:pPr marL="0" indent="0">
              <a:buNone/>
            </a:pPr>
            <a:r>
              <a:rPr lang="mi-NZ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(Glory to you, O Lord) </a:t>
            </a:r>
            <a:endParaRPr lang="en-NZ" sz="9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NZ" sz="3000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1064C2-8C6A-4972-A562-D417007416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2259013"/>
            <a:ext cx="8229600" cy="1143000"/>
          </a:xfrm>
        </p:spPr>
        <p:txBody>
          <a:bodyPr/>
          <a:lstStyle/>
          <a:p>
            <a:r>
              <a:rPr lang="en-NZ" dirty="0"/>
              <a:t>Before the Gospel 1/1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3" name="Subtitle 2"/>
          <p:cNvSpPr>
            <a:spLocks noGrp="1"/>
          </p:cNvSpPr>
          <p:nvPr>
            <p:ph type="subTitle" idx="4294967295"/>
          </p:nvPr>
        </p:nvSpPr>
        <p:spPr>
          <a:xfrm>
            <a:off x="642026" y="221440"/>
            <a:ext cx="8424863" cy="50403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2000" u="sng" dirty="0">
                <a:latin typeface="Arial" pitchFamily="34" charset="0"/>
                <a:cs typeface="Arial" pitchFamily="34" charset="0"/>
              </a:rPr>
              <a:t>After the Gospel </a:t>
            </a:r>
          </a:p>
          <a:p>
            <a:pPr marL="0" indent="0">
              <a:buNone/>
            </a:pPr>
            <a:endParaRPr lang="en-NZ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NZ" b="1" dirty="0">
                <a:latin typeface="Arial" panose="020B0604020202020204" pitchFamily="34" charset="0"/>
                <a:cs typeface="Arial" panose="020B0604020202020204" pitchFamily="34" charset="0"/>
              </a:rPr>
              <a:t>Priest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Ko</a:t>
            </a:r>
            <a:r>
              <a:rPr lang="en-NZ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te</a:t>
            </a:r>
            <a:r>
              <a:rPr lang="en-NZ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Rongo</a:t>
            </a:r>
            <a:r>
              <a:rPr lang="en-NZ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Pai</a:t>
            </a:r>
            <a:r>
              <a:rPr lang="en-NZ" dirty="0">
                <a:latin typeface="Arial" panose="020B0604020202020204" pitchFamily="34" charset="0"/>
                <a:cs typeface="Arial" pitchFamily="34" charset="0"/>
              </a:rPr>
              <a:t> a </a:t>
            </a: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te</a:t>
            </a:r>
            <a:r>
              <a:rPr lang="en-NZ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dirty="0" err="1">
                <a:latin typeface="Arial" panose="020B0604020202020204" pitchFamily="34" charset="0"/>
                <a:cs typeface="Arial" pitchFamily="34" charset="0"/>
              </a:rPr>
              <a:t>Ariki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.                  </a:t>
            </a:r>
            <a:endParaRPr lang="en-N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mi-N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Gospel of the Lord ) </a:t>
            </a:r>
            <a:endParaRPr lang="en-N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mi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People: Kia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whakanuia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rā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koe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, e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te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 Ariki, </a:t>
            </a:r>
          </a:p>
          <a:p>
            <a:pPr marL="0" indent="0">
              <a:buNone/>
            </a:pP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e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Hēhu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NZ" b="1" dirty="0" err="1">
                <a:latin typeface="Arial" panose="020B0604020202020204" pitchFamily="34" charset="0"/>
                <a:cs typeface="Arial" pitchFamily="34" charset="0"/>
              </a:rPr>
              <a:t>Karaiti</a:t>
            </a:r>
            <a:r>
              <a:rPr lang="en-NZ" b="1" dirty="0">
                <a:latin typeface="Arial" panose="020B0604020202020204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mi-NZ" sz="24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(Praise to you, Lord </a:t>
            </a:r>
          </a:p>
          <a:p>
            <a:pPr marL="0" indent="0">
              <a:buNone/>
            </a:pPr>
            <a:r>
              <a:rPr lang="mi-NZ" sz="24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Jesus Christ) </a:t>
            </a:r>
            <a:endParaRPr lang="en-NZ" sz="2400" dirty="0">
              <a:solidFill>
                <a:srgbClr val="FF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NZ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13ED2-E3A1-46D1-A27B-75B8A57E3B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2043113"/>
            <a:ext cx="8229600" cy="1143000"/>
          </a:xfrm>
        </p:spPr>
        <p:txBody>
          <a:bodyPr/>
          <a:lstStyle/>
          <a:p>
            <a:r>
              <a:rPr lang="en-NZ" dirty="0"/>
              <a:t>After the Gospel 1/1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</TotalTime>
  <Words>174</Words>
  <Application>Microsoft Macintosh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Response after 1st &amp; 2nd Reading with background</vt:lpstr>
      <vt:lpstr>Before the Gospel 1/1 </vt:lpstr>
      <vt:lpstr>After the Gospel 1/1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after 1st &amp; 2nd Reading with background</dc:title>
  <dc:creator>Estelle Henrys</dc:creator>
  <cp:lastModifiedBy>Catherine Gibbs</cp:lastModifiedBy>
  <cp:revision>1</cp:revision>
  <dcterms:created xsi:type="dcterms:W3CDTF">2023-08-22T07:51:11Z</dcterms:created>
  <dcterms:modified xsi:type="dcterms:W3CDTF">2023-08-22T09:01:19Z</dcterms:modified>
</cp:coreProperties>
</file>