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331" r:id="rId5"/>
  </p:sldIdLst>
  <p:sldSz cx="12192000" cy="68580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1" roundtripDataSignature="AMtx7mj5fiLKyO68Uz2bW5WTdke0CKTK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6F70"/>
    <a:srgbClr val="DC1E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16D4A-A3C5-7D47-83F0-AE0D0A5BB474}" v="2" dt="2024-09-12T20:43:49.533"/>
  </p1510:revLst>
</p1510:revInfo>
</file>

<file path=ppt/tableStyles.xml><?xml version="1.0" encoding="utf-8"?>
<a:tblStyleLst xmlns:a="http://schemas.openxmlformats.org/drawingml/2006/main" def="{CB3A94FD-A807-45A3-A6E0-629B321D3FB2}">
  <a:tblStyle styleId="{CB3A94FD-A807-45A3-A6E0-629B321D3FB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301" autoAdjust="0"/>
  </p:normalViewPr>
  <p:slideViewPr>
    <p:cSldViewPr snapToGrid="0">
      <p:cViewPr varScale="1">
        <p:scale>
          <a:sx n="127" d="100"/>
          <a:sy n="127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3" Type="http://schemas.openxmlformats.org/officeDocument/2006/relationships/viewProps" Target="viewProps.xml"/><Relationship Id="rId3" Type="http://schemas.openxmlformats.org/officeDocument/2006/relationships/customXml" Target="../customXml/item3.xml"/><Relationship Id="rId97" Type="http://schemas.microsoft.com/office/2015/10/relationships/revisionInfo" Target="revisionInfo.xml"/><Relationship Id="rId92" Type="http://schemas.openxmlformats.org/officeDocument/2006/relationships/presProps" Target="presProps.xml"/><Relationship Id="rId2" Type="http://schemas.openxmlformats.org/officeDocument/2006/relationships/customXml" Target="../customXml/item2.xml"/><Relationship Id="rId91" Type="http://customschemas.google.com/relationships/presentationmetadata" Target="metadata"/><Relationship Id="rId9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95" Type="http://schemas.openxmlformats.org/officeDocument/2006/relationships/tableStyles" Target="tableStyles.xml"/><Relationship Id="rId94" Type="http://schemas.openxmlformats.org/officeDocument/2006/relationships/theme" Target="theme/theme1.xml"/><Relationship Id="rId4" Type="http://schemas.openxmlformats.org/officeDocument/2006/relationships/slideMaster" Target="slideMasters/slide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ia Rodricks" userId="548241f2-176f-4151-8ed3-1198f60ad744" providerId="ADAL" clId="{94516D4A-A3C5-7D47-83F0-AE0D0A5BB474}"/>
    <pc:docChg chg="undo custSel modSld">
      <pc:chgData name="Stacia Rodricks" userId="548241f2-176f-4151-8ed3-1198f60ad744" providerId="ADAL" clId="{94516D4A-A3C5-7D47-83F0-AE0D0A5BB474}" dt="2024-09-12T20:43:49.533" v="38"/>
      <pc:docMkLst>
        <pc:docMk/>
      </pc:docMkLst>
      <pc:sldChg chg="addSp delSp modSp mod">
        <pc:chgData name="Stacia Rodricks" userId="548241f2-176f-4151-8ed3-1198f60ad744" providerId="ADAL" clId="{94516D4A-A3C5-7D47-83F0-AE0D0A5BB474}" dt="2024-09-12T20:43:46.744" v="37" actId="1076"/>
        <pc:sldMkLst>
          <pc:docMk/>
          <pc:sldMk cId="774752748" sldId="331"/>
        </pc:sldMkLst>
        <pc:picChg chg="del">
          <ac:chgData name="Stacia Rodricks" userId="548241f2-176f-4151-8ed3-1198f60ad744" providerId="ADAL" clId="{94516D4A-A3C5-7D47-83F0-AE0D0A5BB474}" dt="2024-09-12T20:43:33.944" v="32" actId="478"/>
          <ac:picMkLst>
            <pc:docMk/>
            <pc:sldMk cId="774752748" sldId="331"/>
            <ac:picMk id="4" creationId="{3EB90592-A273-92A2-5394-0CF19902CEBA}"/>
          </ac:picMkLst>
        </pc:picChg>
        <pc:picChg chg="add mod">
          <ac:chgData name="Stacia Rodricks" userId="548241f2-176f-4151-8ed3-1198f60ad744" providerId="ADAL" clId="{94516D4A-A3C5-7D47-83F0-AE0D0A5BB474}" dt="2024-09-12T20:43:46.744" v="37" actId="1076"/>
          <ac:picMkLst>
            <pc:docMk/>
            <pc:sldMk cId="774752748" sldId="331"/>
            <ac:picMk id="8" creationId="{45335E3D-F703-EBB4-05ED-912CEEF1DC6A}"/>
          </ac:picMkLst>
        </pc:picChg>
      </pc:sldChg>
      <pc:sldChg chg="addSp delSp modSp mod">
        <pc:chgData name="Stacia Rodricks" userId="548241f2-176f-4151-8ed3-1198f60ad744" providerId="ADAL" clId="{94516D4A-A3C5-7D47-83F0-AE0D0A5BB474}" dt="2024-09-12T20:43:49.533" v="38"/>
        <pc:sldMkLst>
          <pc:docMk/>
          <pc:sldMk cId="2205786855" sldId="332"/>
        </pc:sldMkLst>
        <pc:picChg chg="del">
          <ac:chgData name="Stacia Rodricks" userId="548241f2-176f-4151-8ed3-1198f60ad744" providerId="ADAL" clId="{94516D4A-A3C5-7D47-83F0-AE0D0A5BB474}" dt="2024-09-12T20:43:36.034" v="33" actId="478"/>
          <ac:picMkLst>
            <pc:docMk/>
            <pc:sldMk cId="2205786855" sldId="332"/>
            <ac:picMk id="4" creationId="{3EB90592-A273-92A2-5394-0CF19902CEBA}"/>
          </ac:picMkLst>
        </pc:picChg>
        <pc:picChg chg="add mod">
          <ac:chgData name="Stacia Rodricks" userId="548241f2-176f-4151-8ed3-1198f60ad744" providerId="ADAL" clId="{94516D4A-A3C5-7D47-83F0-AE0D0A5BB474}" dt="2024-09-12T20:43:49.533" v="38"/>
          <ac:picMkLst>
            <pc:docMk/>
            <pc:sldMk cId="2205786855" sldId="332"/>
            <ac:picMk id="6" creationId="{1C1FFA6D-90C8-EC76-C9E6-39751EC29071}"/>
          </ac:picMkLst>
        </pc:picChg>
      </pc:sldChg>
    </pc:docChg>
  </pc:docChgLst>
  <pc:docChgLst>
    <pc:chgData name="Stacia Rodricks" userId="548241f2-176f-4151-8ed3-1198f60ad744" providerId="ADAL" clId="{F7B39846-F072-854B-A37B-53115FB93A4F}"/>
    <pc:docChg chg="delSld">
      <pc:chgData name="Stacia Rodricks" userId="548241f2-176f-4151-8ed3-1198f60ad744" providerId="ADAL" clId="{F7B39846-F072-854B-A37B-53115FB93A4F}" dt="2024-09-13T04:33:19.440" v="0" actId="2696"/>
      <pc:docMkLst>
        <pc:docMk/>
      </pc:docMkLst>
      <pc:sldChg chg="del">
        <pc:chgData name="Stacia Rodricks" userId="548241f2-176f-4151-8ed3-1198f60ad744" providerId="ADAL" clId="{F7B39846-F072-854B-A37B-53115FB93A4F}" dt="2024-09-13T04:33:19.440" v="0" actId="2696"/>
        <pc:sldMkLst>
          <pc:docMk/>
          <pc:sldMk cId="2205786855" sldId="332"/>
        </pc:sldMkLst>
      </pc:sldChg>
    </pc:docChg>
  </pc:docChgLst>
  <pc:docChgLst>
    <pc:chgData name="Felicity Giltrap" userId="0346375b-2ff8-4f18-9c25-4bd33ed5dc1d" providerId="ADAL" clId="{0873539C-0C53-443B-89E9-9E46C6B2A830}"/>
    <pc:docChg chg="custSel modSld">
      <pc:chgData name="Felicity Giltrap" userId="0346375b-2ff8-4f18-9c25-4bd33ed5dc1d" providerId="ADAL" clId="{0873539C-0C53-443B-89E9-9E46C6B2A830}" dt="2024-09-10T02:42:35.295" v="442" actId="1076"/>
      <pc:docMkLst>
        <pc:docMk/>
      </pc:docMkLst>
      <pc:sldChg chg="addSp delSp modSp mod">
        <pc:chgData name="Felicity Giltrap" userId="0346375b-2ff8-4f18-9c25-4bd33ed5dc1d" providerId="ADAL" clId="{0873539C-0C53-443B-89E9-9E46C6B2A830}" dt="2024-09-10T02:42:35.295" v="442" actId="1076"/>
        <pc:sldMkLst>
          <pc:docMk/>
          <pc:sldMk cId="774752748" sldId="331"/>
        </pc:sldMkLst>
        <pc:spChg chg="mod">
          <ac:chgData name="Felicity Giltrap" userId="0346375b-2ff8-4f18-9c25-4bd33ed5dc1d" providerId="ADAL" clId="{0873539C-0C53-443B-89E9-9E46C6B2A830}" dt="2024-09-10T02:42:35.295" v="442" actId="1076"/>
          <ac:spMkLst>
            <pc:docMk/>
            <pc:sldMk cId="774752748" sldId="331"/>
            <ac:spMk id="7" creationId="{F763E652-B8D8-9D68-B994-264B4B0E5776}"/>
          </ac:spMkLst>
        </pc:spChg>
        <pc:picChg chg="mod">
          <ac:chgData name="Felicity Giltrap" userId="0346375b-2ff8-4f18-9c25-4bd33ed5dc1d" providerId="ADAL" clId="{0873539C-0C53-443B-89E9-9E46C6B2A830}" dt="2024-09-10T02:38:58.940" v="16" actId="1076"/>
          <ac:picMkLst>
            <pc:docMk/>
            <pc:sldMk cId="774752748" sldId="331"/>
            <ac:picMk id="4" creationId="{3EB90592-A273-92A2-5394-0CF19902CEBA}"/>
          </ac:picMkLst>
        </pc:picChg>
        <pc:picChg chg="add del mod">
          <ac:chgData name="Felicity Giltrap" userId="0346375b-2ff8-4f18-9c25-4bd33ed5dc1d" providerId="ADAL" clId="{0873539C-0C53-443B-89E9-9E46C6B2A830}" dt="2024-09-10T02:41:04.497" v="430" actId="478"/>
          <ac:picMkLst>
            <pc:docMk/>
            <pc:sldMk cId="774752748" sldId="331"/>
            <ac:picMk id="8" creationId="{AE39A8AA-C96F-3F48-7447-FF7FEC7BBB9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44" tIns="45759" rIns="91544" bIns="45759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9" y="0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44" tIns="45759" rIns="91544" bIns="45759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44" tIns="45759" rIns="91544" bIns="45759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44" tIns="45759" rIns="91544" bIns="45759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44" tIns="45759" rIns="91544" bIns="45759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NZ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NZ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7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7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7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763E652-B8D8-9D68-B994-264B4B0E5776}"/>
              </a:ext>
            </a:extLst>
          </p:cNvPr>
          <p:cNvSpPr txBox="1"/>
          <p:nvPr/>
        </p:nvSpPr>
        <p:spPr>
          <a:xfrm>
            <a:off x="538162" y="2673700"/>
            <a:ext cx="103712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</a:t>
            </a:r>
            <a:r>
              <a:rPr lang="en-US" sz="24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</a:t>
            </a:r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Atua o </a:t>
            </a:r>
            <a:r>
              <a:rPr lang="en-US" sz="24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</a:t>
            </a:r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Aroha me </a:t>
            </a:r>
            <a:r>
              <a:rPr lang="en-US" sz="24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</a:t>
            </a:r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sz="24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Pūaroha</a:t>
            </a:r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– God of Love and Compassion</a:t>
            </a:r>
          </a:p>
          <a:p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this Celebration Sunday, we remember the life of </a:t>
            </a:r>
          </a:p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Suzanne Aubert Meri Hōhepa and the way she put tender kindness into action. We pray that her example of love-in-action, compassion in difficult times, generosity of spirit, advocacy for the poor and reliance on God’s love, </a:t>
            </a:r>
          </a:p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will continue to inspire the people of Aotearoa New Zealand. </a:t>
            </a:r>
          </a:p>
          <a:p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Ariki: 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Whakarongo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rā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ki a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mātou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063E6B-B00A-787F-AF63-A3FBF399DF94}"/>
              </a:ext>
            </a:extLst>
          </p:cNvPr>
          <p:cNvSpPr txBox="1"/>
          <p:nvPr/>
        </p:nvSpPr>
        <p:spPr>
          <a:xfrm flipH="1">
            <a:off x="3105657" y="1074724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DC1E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Prayer of the faithful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5DD9C5-304C-9649-3C6B-3C1D679326F0}"/>
              </a:ext>
            </a:extLst>
          </p:cNvPr>
          <p:cNvSpPr/>
          <p:nvPr/>
        </p:nvSpPr>
        <p:spPr>
          <a:xfrm>
            <a:off x="10619237" y="0"/>
            <a:ext cx="1572763" cy="6858000"/>
          </a:xfrm>
          <a:prstGeom prst="rect">
            <a:avLst/>
          </a:prstGeom>
          <a:solidFill>
            <a:srgbClr val="DD0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BD49E33-65E0-942F-31AF-E3D4C3E80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749" y="6086929"/>
            <a:ext cx="1874168" cy="5519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AE30268-926B-D0E2-61C8-C38A46B17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2228" y="0"/>
            <a:ext cx="3325827" cy="6858000"/>
          </a:xfrm>
          <a:prstGeom prst="rect">
            <a:avLst/>
          </a:prstGeom>
        </p:spPr>
      </p:pic>
      <p:pic>
        <p:nvPicPr>
          <p:cNvPr id="8" name="Picture 7" descr="A painting of a person in a blue robe&#10;&#10;Description automatically generated">
            <a:extLst>
              <a:ext uri="{FF2B5EF4-FFF2-40B4-BE49-F238E27FC236}">
                <a16:creationId xmlns:a16="http://schemas.microsoft.com/office/drawing/2014/main" id="{45335E3D-F703-EBB4-05ED-912CEEF1DC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162" y="223398"/>
            <a:ext cx="2328737" cy="232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5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18c32b19-5269-420e-be15-fee7a3aceca6" xsi:nil="true"/>
    <SharedWithUsers xmlns="7c2dd05b-956f-41b6-9d70-95a578a94108">
      <UserInfo>
        <DisplayName>Sofia Roberts</DisplayName>
        <AccountId>137</AccountId>
        <AccountType/>
      </UserInfo>
    </SharedWithUsers>
    <lcf76f155ced4ddcb4097134ff3c332f xmlns="18c32b19-5269-420e-be15-fee7a3aceca6">
      <Terms xmlns="http://schemas.microsoft.com/office/infopath/2007/PartnerControls"/>
    </lcf76f155ced4ddcb4097134ff3c332f>
    <TaxCatchAll xmlns="7c2dd05b-956f-41b6-9d70-95a578a941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966D166B98054DA9A12A6F2367E35C" ma:contentTypeVersion="16" ma:contentTypeDescription="Create a new document." ma:contentTypeScope="" ma:versionID="004fc8571eec37d9efafe350c2218e89">
  <xsd:schema xmlns:xsd="http://www.w3.org/2001/XMLSchema" xmlns:xs="http://www.w3.org/2001/XMLSchema" xmlns:p="http://schemas.microsoft.com/office/2006/metadata/properties" xmlns:ns2="18c32b19-5269-420e-be15-fee7a3aceca6" xmlns:ns3="7c2dd05b-956f-41b6-9d70-95a578a94108" targetNamespace="http://schemas.microsoft.com/office/2006/metadata/properties" ma:root="true" ma:fieldsID="1ef015086fb8924ea99ec6610784a883" ns2:_="" ns3:_="">
    <xsd:import namespace="18c32b19-5269-420e-be15-fee7a3aceca6"/>
    <xsd:import namespace="7c2dd05b-956f-41b6-9d70-95a578a941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32b19-5269-420e-be15-fee7a3ace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0512df-72b5-4f29-895f-746972be9b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2dd05b-956f-41b6-9d70-95a578a941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4663a7-08a8-4ddf-90fd-3ae9e9c125cd}" ma:internalName="TaxCatchAll" ma:showField="CatchAllData" ma:web="7c2dd05b-956f-41b6-9d70-95a578a941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964ACC-1777-4F7E-AF29-531D1C9EF05E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7c2dd05b-956f-41b6-9d70-95a578a94108"/>
    <ds:schemaRef ds:uri="18c32b19-5269-420e-be15-fee7a3aceca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39810B-E067-49DA-BF74-6A17866F58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c32b19-5269-420e-be15-fee7a3aceca6"/>
    <ds:schemaRef ds:uri="7c2dd05b-956f-41b6-9d70-95a578a94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03771-AC79-4319-857F-3B184612D1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91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Aptos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Stacia Rodricks</cp:lastModifiedBy>
  <cp:revision>20</cp:revision>
  <cp:lastPrinted>2023-06-09T02:54:57Z</cp:lastPrinted>
  <dcterms:created xsi:type="dcterms:W3CDTF">2019-06-17T23:49:27Z</dcterms:created>
  <dcterms:modified xsi:type="dcterms:W3CDTF">2024-09-13T04:33:22Z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0x01010004966D166B98054DA9A12A6F2367E35C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</Properties>
</file>